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29"/>
  </p:notesMasterIdLst>
  <p:handoutMasterIdLst>
    <p:handoutMasterId r:id="rId30"/>
  </p:handoutMasterIdLst>
  <p:sldIdLst>
    <p:sldId id="257" r:id="rId3"/>
    <p:sldId id="261" r:id="rId4"/>
    <p:sldId id="293" r:id="rId5"/>
    <p:sldId id="275" r:id="rId6"/>
    <p:sldId id="312" r:id="rId7"/>
    <p:sldId id="294" r:id="rId8"/>
    <p:sldId id="308" r:id="rId9"/>
    <p:sldId id="330" r:id="rId10"/>
    <p:sldId id="314" r:id="rId11"/>
    <p:sldId id="315" r:id="rId12"/>
    <p:sldId id="331" r:id="rId13"/>
    <p:sldId id="324" r:id="rId14"/>
    <p:sldId id="323" r:id="rId15"/>
    <p:sldId id="322" r:id="rId16"/>
    <p:sldId id="309" r:id="rId17"/>
    <p:sldId id="332" r:id="rId18"/>
    <p:sldId id="296" r:id="rId19"/>
    <p:sldId id="326" r:id="rId20"/>
    <p:sldId id="333" r:id="rId21"/>
    <p:sldId id="334" r:id="rId22"/>
    <p:sldId id="320" r:id="rId23"/>
    <p:sldId id="325" r:id="rId24"/>
    <p:sldId id="289" r:id="rId25"/>
    <p:sldId id="287" r:id="rId26"/>
    <p:sldId id="321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1" autoAdjust="0"/>
    <p:restoredTop sz="88214" autoAdjust="0"/>
  </p:normalViewPr>
  <p:slideViewPr>
    <p:cSldViewPr snapToGrid="0">
      <p:cViewPr varScale="1">
        <p:scale>
          <a:sx n="100" d="100"/>
          <a:sy n="100" d="100"/>
        </p:scale>
        <p:origin x="9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085546-7C7C-4B3E-ABEB-2669F1A65FB2}" type="doc">
      <dgm:prSet loTypeId="urn:microsoft.com/office/officeart/2017/3/layout/DropPin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CEA5FC-4640-45AF-B712-7A4FD94AEF0D}">
      <dgm:prSet phldrT="[Text]"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Báo in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929A5FD9-0612-4B79-9B59-C3C36D34A069}" type="parTrans" cxnId="{DBD99269-D7F7-4B47-B17B-A5AE402751D9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A99745B-BB5C-49B3-A782-8DB57641F6C9}" type="sibTrans" cxnId="{DBD99269-D7F7-4B47-B17B-A5AE402751D9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96A9AF0-0DAE-4EB3-B448-4501DA034F4A}">
      <dgm:prSet phldrT="[Text]"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Radio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8CE6ABD6-768E-42C8-9029-C3B5F278B21C}" type="parTrans" cxnId="{CA0753BD-DB60-4D68-8486-5B376B839B26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6B0D7DA9-E6ED-4137-9716-F48BF62327A8}" type="sibTrans" cxnId="{CA0753BD-DB60-4D68-8486-5B376B839B26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A6B1BA0-B2FC-48AD-8EDA-F4AAA4AF2782}">
      <dgm:prSet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TV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D7D3AA07-BCB9-4212-A556-E90870FB1413}" type="parTrans" cxnId="{CD6B6EE8-3813-4EF1-BFEC-C005A3326D63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9FB540D-D808-4040-9A37-0AC474C0212F}" type="sibTrans" cxnId="{CD6B6EE8-3813-4EF1-BFEC-C005A3326D63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12ADAAB-D5CB-4BBC-8DAF-7340FD334994}">
      <dgm:prSet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PC, SmartPhone,</a:t>
          </a:r>
        </a:p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SmartTV,…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45F6D312-A686-491E-95E3-EFB9640CC472}" type="parTrans" cxnId="{C8C7266C-2A0C-476A-85B3-F12BE2521F4C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B2787E4-2A8B-428D-A4AE-2B14DCFFC4E7}" type="sibTrans" cxnId="{C8C7266C-2A0C-476A-85B3-F12BE2521F4C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7D1793D-2FB3-4FB5-9EF6-66C01F34B2CB}">
      <dgm:prSet custT="1"/>
      <dgm:spPr/>
      <dgm:t>
        <a:bodyPr/>
        <a:lstStyle/>
        <a:p>
          <a:pPr>
            <a:defRPr b="1"/>
          </a:pPr>
          <a:r>
            <a:rPr lang="en-US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Car</a:t>
          </a:r>
          <a:endParaRPr lang="en-US" sz="16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7188E327-1DA0-4162-B4DF-0E318D3FD78E}" type="parTrans" cxnId="{6EA25EA0-8B5E-47AC-96C6-AA6EFD83D453}">
      <dgm:prSet/>
      <dgm:spPr/>
      <dgm:t>
        <a:bodyPr/>
        <a:lstStyle/>
        <a:p>
          <a:endParaRPr lang="en-US"/>
        </a:p>
      </dgm:t>
    </dgm:pt>
    <dgm:pt modelId="{08FB9DE7-234A-4794-B6F4-4BE046F83E44}" type="sibTrans" cxnId="{6EA25EA0-8B5E-47AC-96C6-AA6EFD83D453}">
      <dgm:prSet/>
      <dgm:spPr/>
      <dgm:t>
        <a:bodyPr/>
        <a:lstStyle/>
        <a:p>
          <a:endParaRPr lang="en-US"/>
        </a:p>
      </dgm:t>
    </dgm:pt>
    <dgm:pt modelId="{7A5D3400-AF5B-4297-8592-4C1EDB9D0973}" type="pres">
      <dgm:prSet presAssocID="{63085546-7C7C-4B3E-ABEB-2669F1A65FB2}" presName="root" presStyleCnt="0">
        <dgm:presLayoutVars>
          <dgm:chMax/>
          <dgm:chPref/>
          <dgm:animLvl val="lvl"/>
        </dgm:presLayoutVars>
      </dgm:prSet>
      <dgm:spPr/>
    </dgm:pt>
    <dgm:pt modelId="{BD204284-1F7C-4D58-BC79-8C2DEE7E9FAF}" type="pres">
      <dgm:prSet presAssocID="{63085546-7C7C-4B3E-ABEB-2669F1A65FB2}" presName="divider" presStyleLbl="fgAcc1" presStyleIdx="0" presStyleCnt="6" custSzY="428624"/>
      <dgm:spPr>
        <a:prstGeom prst="homePlate">
          <a:avLst/>
        </a:prstGeom>
        <a:gradFill rotWithShape="0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1200000" scaled="0"/>
        </a:gradFill>
        <a:ln w="12700" cap="flat" cmpd="sng" algn="ctr">
          <a:noFill/>
          <a:prstDash val="solid"/>
          <a:miter lim="800000"/>
          <a:tailEnd type="arrow" w="sm" len="sm"/>
        </a:ln>
        <a:effectLst/>
      </dgm:spPr>
    </dgm:pt>
    <dgm:pt modelId="{46A6B157-7198-41C4-9D25-C4F8885F1B6F}" type="pres">
      <dgm:prSet presAssocID="{63085546-7C7C-4B3E-ABEB-2669F1A65FB2}" presName="nodes" presStyleCnt="0">
        <dgm:presLayoutVars>
          <dgm:chMax/>
          <dgm:chPref/>
          <dgm:animLvl val="lvl"/>
        </dgm:presLayoutVars>
      </dgm:prSet>
      <dgm:spPr/>
    </dgm:pt>
    <dgm:pt modelId="{578E6A06-6F61-48BD-9F1A-48E731D6E26D}" type="pres">
      <dgm:prSet presAssocID="{9DCEA5FC-4640-45AF-B712-7A4FD94AEF0D}" presName="composite" presStyleCnt="0"/>
      <dgm:spPr/>
    </dgm:pt>
    <dgm:pt modelId="{9F727168-E825-43C1-AF50-41E115F59C0C}" type="pres">
      <dgm:prSet presAssocID="{9DCEA5FC-4640-45AF-B712-7A4FD94AEF0D}" presName="ConnectorPoint" presStyleLbl="lnNode1" presStyleIdx="0" presStyleCnt="5"/>
      <dgm:spPr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gm:spPr>
    </dgm:pt>
    <dgm:pt modelId="{0C380CA5-521A-4949-A022-450DA9C217F5}" type="pres">
      <dgm:prSet presAssocID="{9DCEA5FC-4640-45AF-B712-7A4FD94AEF0D}" presName="DropPinPlaceHolder" presStyleCnt="0"/>
      <dgm:spPr/>
    </dgm:pt>
    <dgm:pt modelId="{19EF924A-339B-436A-9151-9C7B0B0377B9}" type="pres">
      <dgm:prSet presAssocID="{9DCEA5FC-4640-45AF-B712-7A4FD94AEF0D}" presName="DropPin" presStyleLbl="alignNode1" presStyleIdx="0" presStyleCnt="5"/>
      <dgm:spPr>
        <a:ln>
          <a:noFill/>
        </a:ln>
      </dgm:spPr>
    </dgm:pt>
    <dgm:pt modelId="{846B4BA4-33F0-43CE-A60E-B95E195AD5A9}" type="pres">
      <dgm:prSet presAssocID="{9DCEA5FC-4640-45AF-B712-7A4FD94AEF0D}" presName="Ellipse" presStyleLbl="fgAcc1" presStyleIdx="1" presStyleCnt="6"/>
      <dgm:spPr>
        <a:prstGeom prst="donu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gm:spPr>
    </dgm:pt>
    <dgm:pt modelId="{A782CF5D-A585-4990-846A-5EDBD19A9BDB}" type="pres">
      <dgm:prSet presAssocID="{9DCEA5FC-4640-45AF-B712-7A4FD94AEF0D}" presName="L2TextContainer" presStyleLbl="revTx" presStyleIdx="0" presStyleCnt="10">
        <dgm:presLayoutVars>
          <dgm:bulletEnabled val="1"/>
        </dgm:presLayoutVars>
      </dgm:prSet>
      <dgm:spPr/>
    </dgm:pt>
    <dgm:pt modelId="{85C50C56-6DC8-4C47-8DBC-4FD6B1554AA4}" type="pres">
      <dgm:prSet presAssocID="{9DCEA5FC-4640-45AF-B712-7A4FD94AEF0D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4F322B1B-F357-4BCD-BF34-8A0D705A1CE7}" type="pres">
      <dgm:prSet presAssocID="{9DCEA5FC-4640-45AF-B712-7A4FD94AEF0D}" presName="ConnectLine" presStyleLbl="sibTrans1D1" presStyleIdx="0" presStyleCnt="5"/>
      <dgm:spPr>
        <a:noFill/>
        <a:ln w="3175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gm:spPr>
    </dgm:pt>
    <dgm:pt modelId="{9FF32B1E-94FD-475E-9959-8E0546070C5B}" type="pres">
      <dgm:prSet presAssocID="{9DCEA5FC-4640-45AF-B712-7A4FD94AEF0D}" presName="EmptyPlaceHolder" presStyleCnt="0"/>
      <dgm:spPr/>
    </dgm:pt>
    <dgm:pt modelId="{C9E000F5-B650-46EB-A3B0-FBA6593CE548}" type="pres">
      <dgm:prSet presAssocID="{0A99745B-BB5C-49B3-A782-8DB57641F6C9}" presName="spaceBetweenRectangles" presStyleCnt="0"/>
      <dgm:spPr/>
    </dgm:pt>
    <dgm:pt modelId="{64373A7D-C7A5-4C0C-9781-58743159539A}" type="pres">
      <dgm:prSet presAssocID="{096A9AF0-0DAE-4EB3-B448-4501DA034F4A}" presName="composite" presStyleCnt="0"/>
      <dgm:spPr/>
    </dgm:pt>
    <dgm:pt modelId="{B57996C3-16BE-4CEB-B9E2-6FFC42938F41}" type="pres">
      <dgm:prSet presAssocID="{096A9AF0-0DAE-4EB3-B448-4501DA034F4A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BC71368F-DA7E-405D-93AC-3A6767BF9FC6}" type="pres">
      <dgm:prSet presAssocID="{096A9AF0-0DAE-4EB3-B448-4501DA034F4A}" presName="DropPinPlaceHolder" presStyleCnt="0"/>
      <dgm:spPr/>
    </dgm:pt>
    <dgm:pt modelId="{5B4632EA-1574-417A-A3FA-D711159FBAD1}" type="pres">
      <dgm:prSet presAssocID="{096A9AF0-0DAE-4EB3-B448-4501DA034F4A}" presName="DropPin" presStyleLbl="alignNode1" presStyleIdx="1" presStyleCnt="5"/>
      <dgm:spPr>
        <a:ln>
          <a:noFill/>
        </a:ln>
      </dgm:spPr>
    </dgm:pt>
    <dgm:pt modelId="{032E0966-F86B-4BBD-BE80-8FAB861AF0E8}" type="pres">
      <dgm:prSet presAssocID="{096A9AF0-0DAE-4EB3-B448-4501DA034F4A}" presName="Ellipse" presStyleLbl="fgAcc1" presStyleIdx="2" presStyleCnt="6"/>
      <dgm:spPr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608C5A1-CE9E-4410-9F2F-F714CC6AB069}" type="pres">
      <dgm:prSet presAssocID="{096A9AF0-0DAE-4EB3-B448-4501DA034F4A}" presName="L2TextContainer" presStyleLbl="revTx" presStyleIdx="2" presStyleCnt="10">
        <dgm:presLayoutVars>
          <dgm:bulletEnabled val="1"/>
        </dgm:presLayoutVars>
      </dgm:prSet>
      <dgm:spPr/>
    </dgm:pt>
    <dgm:pt modelId="{C1E34084-406C-48D5-88FE-7226282DBC49}" type="pres">
      <dgm:prSet presAssocID="{096A9AF0-0DAE-4EB3-B448-4501DA034F4A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33168228-1414-4AAF-B7E5-C08A80BBB2F1}" type="pres">
      <dgm:prSet presAssocID="{096A9AF0-0DAE-4EB3-B448-4501DA034F4A}" presName="ConnectLine" presStyleLbl="sibTrans1D1" presStyleIdx="1" presStyleCnt="5"/>
      <dgm:spPr>
        <a:xfrm>
          <a:off x="1843314" y="2690813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C791BCDD-76D3-4E0E-98B9-0C4903CF0E94}" type="pres">
      <dgm:prSet presAssocID="{096A9AF0-0DAE-4EB3-B448-4501DA034F4A}" presName="EmptyPlaceHolder" presStyleCnt="0"/>
      <dgm:spPr/>
    </dgm:pt>
    <dgm:pt modelId="{3B1DA912-FDB7-4F73-8823-B30C56F7DE86}" type="pres">
      <dgm:prSet presAssocID="{6B0D7DA9-E6ED-4137-9716-F48BF62327A8}" presName="spaceBetweenRectangles" presStyleCnt="0"/>
      <dgm:spPr/>
    </dgm:pt>
    <dgm:pt modelId="{B744CD57-FD23-4E62-9589-4CAC57B034E9}" type="pres">
      <dgm:prSet presAssocID="{CA6B1BA0-B2FC-48AD-8EDA-F4AAA4AF2782}" presName="composite" presStyleCnt="0"/>
      <dgm:spPr/>
    </dgm:pt>
    <dgm:pt modelId="{D891B168-1DA5-4124-931F-A51FCB8EFC11}" type="pres">
      <dgm:prSet presAssocID="{CA6B1BA0-B2FC-48AD-8EDA-F4AAA4AF2782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42206762-CD73-4F82-B16A-D168E2503215}" type="pres">
      <dgm:prSet presAssocID="{CA6B1BA0-B2FC-48AD-8EDA-F4AAA4AF2782}" presName="DropPinPlaceHolder" presStyleCnt="0"/>
      <dgm:spPr/>
    </dgm:pt>
    <dgm:pt modelId="{C0DBECBF-E3AA-450B-95D4-8349AA21B4F8}" type="pres">
      <dgm:prSet presAssocID="{CA6B1BA0-B2FC-48AD-8EDA-F4AAA4AF2782}" presName="DropPin" presStyleLbl="alignNode1" presStyleIdx="2" presStyleCnt="5"/>
      <dgm:spPr>
        <a:ln>
          <a:noFill/>
        </a:ln>
      </dgm:spPr>
    </dgm:pt>
    <dgm:pt modelId="{6EDDD44C-F5E4-49AD-B1D9-346B8B8AEE8F}" type="pres">
      <dgm:prSet presAssocID="{CA6B1BA0-B2FC-48AD-8EDA-F4AAA4AF2782}" presName="Ellipse" presStyleLbl="fgAcc1" presStyleIdx="3" presStyleCnt="6"/>
      <dgm:spPr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FE564261-183D-47F9-8E7E-BCFC5023A815}" type="pres">
      <dgm:prSet presAssocID="{CA6B1BA0-B2FC-48AD-8EDA-F4AAA4AF2782}" presName="L2TextContainer" presStyleLbl="revTx" presStyleIdx="4" presStyleCnt="10">
        <dgm:presLayoutVars>
          <dgm:bulletEnabled val="1"/>
        </dgm:presLayoutVars>
      </dgm:prSet>
      <dgm:spPr/>
    </dgm:pt>
    <dgm:pt modelId="{3DA36ABE-9810-4ED4-9A55-2905E7588D06}" type="pres">
      <dgm:prSet presAssocID="{CA6B1BA0-B2FC-48AD-8EDA-F4AAA4AF2782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4B9F5909-A57C-4893-9C8A-D5960FE9BE37}" type="pres">
      <dgm:prSet presAssocID="{CA6B1BA0-B2FC-48AD-8EDA-F4AAA4AF2782}" presName="ConnectLine" presStyleLbl="sibTrans1D1" presStyleIdx="2" presStyleCnt="5"/>
      <dgm:spPr>
        <a:xfrm>
          <a:off x="4960678" y="2690813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DEDCEF89-DB8F-4197-B2D2-2D39426E0B96}" type="pres">
      <dgm:prSet presAssocID="{CA6B1BA0-B2FC-48AD-8EDA-F4AAA4AF2782}" presName="EmptyPlaceHolder" presStyleCnt="0"/>
      <dgm:spPr/>
    </dgm:pt>
    <dgm:pt modelId="{4A96FD2F-C127-41DC-AA54-1EEBED6BA483}" type="pres">
      <dgm:prSet presAssocID="{39FB540D-D808-4040-9A37-0AC474C0212F}" presName="spaceBetweenRectangles" presStyleCnt="0"/>
      <dgm:spPr/>
    </dgm:pt>
    <dgm:pt modelId="{A1AE2BC4-A99C-4DD3-A84D-EB3461D18287}" type="pres">
      <dgm:prSet presAssocID="{212ADAAB-D5CB-4BBC-8DAF-7340FD334994}" presName="composite" presStyleCnt="0"/>
      <dgm:spPr/>
    </dgm:pt>
    <dgm:pt modelId="{278CF1E0-B1C4-4B10-A5EC-FD7EF0557E2D}" type="pres">
      <dgm:prSet presAssocID="{212ADAAB-D5CB-4BBC-8DAF-7340FD334994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27B65FB4-BE6A-41E6-BBE9-8DC9F7B73486}" type="pres">
      <dgm:prSet presAssocID="{212ADAAB-D5CB-4BBC-8DAF-7340FD334994}" presName="DropPinPlaceHolder" presStyleCnt="0"/>
      <dgm:spPr/>
    </dgm:pt>
    <dgm:pt modelId="{488CC4C6-DFBC-460C-A9ED-BEDA8CC682D4}" type="pres">
      <dgm:prSet presAssocID="{212ADAAB-D5CB-4BBC-8DAF-7340FD334994}" presName="DropPin" presStyleLbl="alignNode1" presStyleIdx="3" presStyleCnt="5"/>
      <dgm:spPr>
        <a:ln>
          <a:noFill/>
        </a:ln>
      </dgm:spPr>
    </dgm:pt>
    <dgm:pt modelId="{48CA82DA-B677-461B-A08D-337683480059}" type="pres">
      <dgm:prSet presAssocID="{212ADAAB-D5CB-4BBC-8DAF-7340FD334994}" presName="Ellipse" presStyleLbl="fgAcc1" presStyleIdx="4" presStyleCnt="6"/>
      <dgm:spPr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1646913-A3FA-4470-A3E9-C64B0A13A62A}" type="pres">
      <dgm:prSet presAssocID="{212ADAAB-D5CB-4BBC-8DAF-7340FD334994}" presName="L2TextContainer" presStyleLbl="revTx" presStyleIdx="6" presStyleCnt="10">
        <dgm:presLayoutVars>
          <dgm:bulletEnabled val="1"/>
        </dgm:presLayoutVars>
      </dgm:prSet>
      <dgm:spPr/>
    </dgm:pt>
    <dgm:pt modelId="{6EC2FC68-E1B8-4274-8090-C2C96A4CD82C}" type="pres">
      <dgm:prSet presAssocID="{212ADAAB-D5CB-4BBC-8DAF-7340FD334994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4F41BF23-550C-4E7F-977E-3D22E3AF7B51}" type="pres">
      <dgm:prSet presAssocID="{212ADAAB-D5CB-4BBC-8DAF-7340FD334994}" presName="ConnectLine" presStyleLbl="sibTrans1D1" presStyleIdx="3" presStyleCnt="5"/>
      <dgm:spPr>
        <a:xfrm>
          <a:off x="6519360" y="1097851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5018695D-CFD4-49F8-8967-BA8A0C0A0DE1}" type="pres">
      <dgm:prSet presAssocID="{212ADAAB-D5CB-4BBC-8DAF-7340FD334994}" presName="EmptyPlaceHolder" presStyleCnt="0"/>
      <dgm:spPr/>
    </dgm:pt>
    <dgm:pt modelId="{DDA37049-CB0E-40BF-AD2A-3180B61B8FD2}" type="pres">
      <dgm:prSet presAssocID="{AB2787E4-2A8B-428D-A4AE-2B14DCFFC4E7}" presName="spaceBetweenRectangles" presStyleCnt="0"/>
      <dgm:spPr/>
    </dgm:pt>
    <dgm:pt modelId="{66DC8E18-B007-4285-8E95-5CDD4D5237DB}" type="pres">
      <dgm:prSet presAssocID="{37D1793D-2FB3-4FB5-9EF6-66C01F34B2CB}" presName="composite" presStyleCnt="0"/>
      <dgm:spPr/>
    </dgm:pt>
    <dgm:pt modelId="{FBDBEBE8-DB9E-4A15-8FC5-5982446E980F}" type="pres">
      <dgm:prSet presAssocID="{37D1793D-2FB3-4FB5-9EF6-66C01F34B2CB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69F1E7F-E248-4B5F-A7CD-F0E0177A040D}" type="pres">
      <dgm:prSet presAssocID="{37D1793D-2FB3-4FB5-9EF6-66C01F34B2CB}" presName="DropPinPlaceHolder" presStyleCnt="0"/>
      <dgm:spPr/>
    </dgm:pt>
    <dgm:pt modelId="{8A4FCA33-1D51-4F21-908B-A49E1B707EE3}" type="pres">
      <dgm:prSet presAssocID="{37D1793D-2FB3-4FB5-9EF6-66C01F34B2CB}" presName="DropPin" presStyleLbl="alignNode1" presStyleIdx="4" presStyleCnt="5"/>
      <dgm:spPr/>
    </dgm:pt>
    <dgm:pt modelId="{F7277C6D-7FD6-4F7E-866E-00073DD563A3}" type="pres">
      <dgm:prSet presAssocID="{37D1793D-2FB3-4FB5-9EF6-66C01F34B2CB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551D0771-B081-42D8-A673-09936BAA54AD}" type="pres">
      <dgm:prSet presAssocID="{37D1793D-2FB3-4FB5-9EF6-66C01F34B2CB}" presName="L2TextContainer" presStyleLbl="revTx" presStyleIdx="8" presStyleCnt="10">
        <dgm:presLayoutVars>
          <dgm:bulletEnabled val="1"/>
        </dgm:presLayoutVars>
      </dgm:prSet>
      <dgm:spPr/>
    </dgm:pt>
    <dgm:pt modelId="{F0C3E26A-E800-4662-9B68-4025ED053107}" type="pres">
      <dgm:prSet presAssocID="{37D1793D-2FB3-4FB5-9EF6-66C01F34B2CB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BE6DA257-8264-46F2-A4C1-450C4EB96F0C}" type="pres">
      <dgm:prSet presAssocID="{37D1793D-2FB3-4FB5-9EF6-66C01F34B2CB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08B2AB7-5F5F-4E32-9FBA-174B1497C9F6}" type="pres">
      <dgm:prSet presAssocID="{37D1793D-2FB3-4FB5-9EF6-66C01F34B2CB}" presName="EmptyPlaceHolder" presStyleCnt="0"/>
      <dgm:spPr/>
    </dgm:pt>
  </dgm:ptLst>
  <dgm:cxnLst>
    <dgm:cxn modelId="{2F02861A-3FDC-4C2B-B724-282D5914D85A}" type="presOf" srcId="{212ADAAB-D5CB-4BBC-8DAF-7340FD334994}" destId="{6EC2FC68-E1B8-4274-8090-C2C96A4CD82C}" srcOrd="0" destOrd="0" presId="urn:microsoft.com/office/officeart/2017/3/layout/DropPinTimeline"/>
    <dgm:cxn modelId="{146C3436-7349-460D-8FAF-B5C22B68A41F}" type="presOf" srcId="{CA6B1BA0-B2FC-48AD-8EDA-F4AAA4AF2782}" destId="{3DA36ABE-9810-4ED4-9A55-2905E7588D06}" srcOrd="0" destOrd="0" presId="urn:microsoft.com/office/officeart/2017/3/layout/DropPinTimeline"/>
    <dgm:cxn modelId="{EC048D43-3915-4392-ABBE-3613D3ED0E88}" type="presOf" srcId="{37D1793D-2FB3-4FB5-9EF6-66C01F34B2CB}" destId="{F0C3E26A-E800-4662-9B68-4025ED053107}" srcOrd="0" destOrd="0" presId="urn:microsoft.com/office/officeart/2017/3/layout/DropPinTimeline"/>
    <dgm:cxn modelId="{DBD99269-D7F7-4B47-B17B-A5AE402751D9}" srcId="{63085546-7C7C-4B3E-ABEB-2669F1A65FB2}" destId="{9DCEA5FC-4640-45AF-B712-7A4FD94AEF0D}" srcOrd="0" destOrd="0" parTransId="{929A5FD9-0612-4B79-9B59-C3C36D34A069}" sibTransId="{0A99745B-BB5C-49B3-A782-8DB57641F6C9}"/>
    <dgm:cxn modelId="{C8C7266C-2A0C-476A-85B3-F12BE2521F4C}" srcId="{63085546-7C7C-4B3E-ABEB-2669F1A65FB2}" destId="{212ADAAB-D5CB-4BBC-8DAF-7340FD334994}" srcOrd="3" destOrd="0" parTransId="{45F6D312-A686-491E-95E3-EFB9640CC472}" sibTransId="{AB2787E4-2A8B-428D-A4AE-2B14DCFFC4E7}"/>
    <dgm:cxn modelId="{601FA375-B804-4895-B969-A3CE7B37C85C}" type="presOf" srcId="{096A9AF0-0DAE-4EB3-B448-4501DA034F4A}" destId="{C1E34084-406C-48D5-88FE-7226282DBC49}" srcOrd="0" destOrd="0" presId="urn:microsoft.com/office/officeart/2017/3/layout/DropPinTimeline"/>
    <dgm:cxn modelId="{761E4B58-8AA0-4EE9-9827-01A0CA5D8AAC}" type="presOf" srcId="{9DCEA5FC-4640-45AF-B712-7A4FD94AEF0D}" destId="{85C50C56-6DC8-4C47-8DBC-4FD6B1554AA4}" srcOrd="0" destOrd="0" presId="urn:microsoft.com/office/officeart/2017/3/layout/DropPinTimeline"/>
    <dgm:cxn modelId="{247DE591-0579-4FF5-9C62-940C4F67096B}" type="presOf" srcId="{63085546-7C7C-4B3E-ABEB-2669F1A65FB2}" destId="{7A5D3400-AF5B-4297-8592-4C1EDB9D0973}" srcOrd="0" destOrd="0" presId="urn:microsoft.com/office/officeart/2017/3/layout/DropPinTimeline"/>
    <dgm:cxn modelId="{6EA25EA0-8B5E-47AC-96C6-AA6EFD83D453}" srcId="{63085546-7C7C-4B3E-ABEB-2669F1A65FB2}" destId="{37D1793D-2FB3-4FB5-9EF6-66C01F34B2CB}" srcOrd="4" destOrd="0" parTransId="{7188E327-1DA0-4162-B4DF-0E318D3FD78E}" sibTransId="{08FB9DE7-234A-4794-B6F4-4BE046F83E44}"/>
    <dgm:cxn modelId="{CA0753BD-DB60-4D68-8486-5B376B839B26}" srcId="{63085546-7C7C-4B3E-ABEB-2669F1A65FB2}" destId="{096A9AF0-0DAE-4EB3-B448-4501DA034F4A}" srcOrd="1" destOrd="0" parTransId="{8CE6ABD6-768E-42C8-9029-C3B5F278B21C}" sibTransId="{6B0D7DA9-E6ED-4137-9716-F48BF62327A8}"/>
    <dgm:cxn modelId="{CD6B6EE8-3813-4EF1-BFEC-C005A3326D63}" srcId="{63085546-7C7C-4B3E-ABEB-2669F1A65FB2}" destId="{CA6B1BA0-B2FC-48AD-8EDA-F4AAA4AF2782}" srcOrd="2" destOrd="0" parTransId="{D7D3AA07-BCB9-4212-A556-E90870FB1413}" sibTransId="{39FB540D-D808-4040-9A37-0AC474C0212F}"/>
    <dgm:cxn modelId="{DA6A51DB-6C18-400B-9DA5-E8330852483B}" type="presParOf" srcId="{7A5D3400-AF5B-4297-8592-4C1EDB9D0973}" destId="{BD204284-1F7C-4D58-BC79-8C2DEE7E9FAF}" srcOrd="0" destOrd="0" presId="urn:microsoft.com/office/officeart/2017/3/layout/DropPinTimeline"/>
    <dgm:cxn modelId="{B682209A-D180-4D3D-A7FE-3FF4623AAAC8}" type="presParOf" srcId="{7A5D3400-AF5B-4297-8592-4C1EDB9D0973}" destId="{46A6B157-7198-41C4-9D25-C4F8885F1B6F}" srcOrd="1" destOrd="0" presId="urn:microsoft.com/office/officeart/2017/3/layout/DropPinTimeline"/>
    <dgm:cxn modelId="{4CF30FDC-8EA5-4C55-A240-DA99543AE3C6}" type="presParOf" srcId="{46A6B157-7198-41C4-9D25-C4F8885F1B6F}" destId="{578E6A06-6F61-48BD-9F1A-48E731D6E26D}" srcOrd="0" destOrd="0" presId="urn:microsoft.com/office/officeart/2017/3/layout/DropPinTimeline"/>
    <dgm:cxn modelId="{7F06BCA7-F8E6-43B5-AEBF-3EA16A460043}" type="presParOf" srcId="{578E6A06-6F61-48BD-9F1A-48E731D6E26D}" destId="{9F727168-E825-43C1-AF50-41E115F59C0C}" srcOrd="0" destOrd="0" presId="urn:microsoft.com/office/officeart/2017/3/layout/DropPinTimeline"/>
    <dgm:cxn modelId="{39550BBA-C07C-435F-AE58-6A3869656E8F}" type="presParOf" srcId="{578E6A06-6F61-48BD-9F1A-48E731D6E26D}" destId="{0C380CA5-521A-4949-A022-450DA9C217F5}" srcOrd="1" destOrd="0" presId="urn:microsoft.com/office/officeart/2017/3/layout/DropPinTimeline"/>
    <dgm:cxn modelId="{50FAF036-8C4F-4AB4-964E-F6C0C8E1B366}" type="presParOf" srcId="{0C380CA5-521A-4949-A022-450DA9C217F5}" destId="{19EF924A-339B-436A-9151-9C7B0B0377B9}" srcOrd="0" destOrd="0" presId="urn:microsoft.com/office/officeart/2017/3/layout/DropPinTimeline"/>
    <dgm:cxn modelId="{FEF6FDFF-AC95-4350-940F-FC375C454173}" type="presParOf" srcId="{0C380CA5-521A-4949-A022-450DA9C217F5}" destId="{846B4BA4-33F0-43CE-A60E-B95E195AD5A9}" srcOrd="1" destOrd="0" presId="urn:microsoft.com/office/officeart/2017/3/layout/DropPinTimeline"/>
    <dgm:cxn modelId="{86FB1E3B-8C27-43E3-9CFC-6B9AD5B19723}" type="presParOf" srcId="{578E6A06-6F61-48BD-9F1A-48E731D6E26D}" destId="{A782CF5D-A585-4990-846A-5EDBD19A9BDB}" srcOrd="2" destOrd="0" presId="urn:microsoft.com/office/officeart/2017/3/layout/DropPinTimeline"/>
    <dgm:cxn modelId="{A2AA414F-7DC4-4250-B21D-62866A63C6BC}" type="presParOf" srcId="{578E6A06-6F61-48BD-9F1A-48E731D6E26D}" destId="{85C50C56-6DC8-4C47-8DBC-4FD6B1554AA4}" srcOrd="3" destOrd="0" presId="urn:microsoft.com/office/officeart/2017/3/layout/DropPinTimeline"/>
    <dgm:cxn modelId="{AEEA7548-3D0E-4A32-8C4A-EEFE5745C7DF}" type="presParOf" srcId="{578E6A06-6F61-48BD-9F1A-48E731D6E26D}" destId="{4F322B1B-F357-4BCD-BF34-8A0D705A1CE7}" srcOrd="4" destOrd="0" presId="urn:microsoft.com/office/officeart/2017/3/layout/DropPinTimeline"/>
    <dgm:cxn modelId="{7AB3159E-92F2-4399-AE36-6211AADC42EA}" type="presParOf" srcId="{578E6A06-6F61-48BD-9F1A-48E731D6E26D}" destId="{9FF32B1E-94FD-475E-9959-8E0546070C5B}" srcOrd="5" destOrd="0" presId="urn:microsoft.com/office/officeart/2017/3/layout/DropPinTimeline"/>
    <dgm:cxn modelId="{CAD3EAEA-2806-4987-BD88-048D89C54CF1}" type="presParOf" srcId="{46A6B157-7198-41C4-9D25-C4F8885F1B6F}" destId="{C9E000F5-B650-46EB-A3B0-FBA6593CE548}" srcOrd="1" destOrd="0" presId="urn:microsoft.com/office/officeart/2017/3/layout/DropPinTimeline"/>
    <dgm:cxn modelId="{5EA5B657-7F2F-44E2-B1DD-0B3ECBD1E99D}" type="presParOf" srcId="{46A6B157-7198-41C4-9D25-C4F8885F1B6F}" destId="{64373A7D-C7A5-4C0C-9781-58743159539A}" srcOrd="2" destOrd="0" presId="urn:microsoft.com/office/officeart/2017/3/layout/DropPinTimeline"/>
    <dgm:cxn modelId="{14BAE908-5010-418B-B10F-E0EF3644818C}" type="presParOf" srcId="{64373A7D-C7A5-4C0C-9781-58743159539A}" destId="{B57996C3-16BE-4CEB-B9E2-6FFC42938F41}" srcOrd="0" destOrd="0" presId="urn:microsoft.com/office/officeart/2017/3/layout/DropPinTimeline"/>
    <dgm:cxn modelId="{6EE799C9-2ACE-448A-B9B4-1F0BFCC5494D}" type="presParOf" srcId="{64373A7D-C7A5-4C0C-9781-58743159539A}" destId="{BC71368F-DA7E-405D-93AC-3A6767BF9FC6}" srcOrd="1" destOrd="0" presId="urn:microsoft.com/office/officeart/2017/3/layout/DropPinTimeline"/>
    <dgm:cxn modelId="{59CC3372-0972-45A9-AB2E-167939969C7E}" type="presParOf" srcId="{BC71368F-DA7E-405D-93AC-3A6767BF9FC6}" destId="{5B4632EA-1574-417A-A3FA-D711159FBAD1}" srcOrd="0" destOrd="0" presId="urn:microsoft.com/office/officeart/2017/3/layout/DropPinTimeline"/>
    <dgm:cxn modelId="{1BF47519-9E4E-4BB0-BCBA-A5961FF9A6CD}" type="presParOf" srcId="{BC71368F-DA7E-405D-93AC-3A6767BF9FC6}" destId="{032E0966-F86B-4BBD-BE80-8FAB861AF0E8}" srcOrd="1" destOrd="0" presId="urn:microsoft.com/office/officeart/2017/3/layout/DropPinTimeline"/>
    <dgm:cxn modelId="{882EEBD2-110A-4990-8880-616C578449B7}" type="presParOf" srcId="{64373A7D-C7A5-4C0C-9781-58743159539A}" destId="{B608C5A1-CE9E-4410-9F2F-F714CC6AB069}" srcOrd="2" destOrd="0" presId="urn:microsoft.com/office/officeart/2017/3/layout/DropPinTimeline"/>
    <dgm:cxn modelId="{E5F82FBD-2B6D-4121-BACE-4D1B9A91EC66}" type="presParOf" srcId="{64373A7D-C7A5-4C0C-9781-58743159539A}" destId="{C1E34084-406C-48D5-88FE-7226282DBC49}" srcOrd="3" destOrd="0" presId="urn:microsoft.com/office/officeart/2017/3/layout/DropPinTimeline"/>
    <dgm:cxn modelId="{B94D7E38-E5D7-44D5-B33C-E3A0C78F3780}" type="presParOf" srcId="{64373A7D-C7A5-4C0C-9781-58743159539A}" destId="{33168228-1414-4AAF-B7E5-C08A80BBB2F1}" srcOrd="4" destOrd="0" presId="urn:microsoft.com/office/officeart/2017/3/layout/DropPinTimeline"/>
    <dgm:cxn modelId="{397EE9F0-39A3-4A02-B678-70EBE6F9F893}" type="presParOf" srcId="{64373A7D-C7A5-4C0C-9781-58743159539A}" destId="{C791BCDD-76D3-4E0E-98B9-0C4903CF0E94}" srcOrd="5" destOrd="0" presId="urn:microsoft.com/office/officeart/2017/3/layout/DropPinTimeline"/>
    <dgm:cxn modelId="{AD2F3FEC-DCA0-43DB-982D-903784448797}" type="presParOf" srcId="{46A6B157-7198-41C4-9D25-C4F8885F1B6F}" destId="{3B1DA912-FDB7-4F73-8823-B30C56F7DE86}" srcOrd="3" destOrd="0" presId="urn:microsoft.com/office/officeart/2017/3/layout/DropPinTimeline"/>
    <dgm:cxn modelId="{07DA9BDD-D756-4F29-80E5-7856AC99F270}" type="presParOf" srcId="{46A6B157-7198-41C4-9D25-C4F8885F1B6F}" destId="{B744CD57-FD23-4E62-9589-4CAC57B034E9}" srcOrd="4" destOrd="0" presId="urn:microsoft.com/office/officeart/2017/3/layout/DropPinTimeline"/>
    <dgm:cxn modelId="{A54741C0-57CC-4443-9EC5-35B27EE5E879}" type="presParOf" srcId="{B744CD57-FD23-4E62-9589-4CAC57B034E9}" destId="{D891B168-1DA5-4124-931F-A51FCB8EFC11}" srcOrd="0" destOrd="0" presId="urn:microsoft.com/office/officeart/2017/3/layout/DropPinTimeline"/>
    <dgm:cxn modelId="{44B3C3FE-C503-4088-9594-FF6526E19BF3}" type="presParOf" srcId="{B744CD57-FD23-4E62-9589-4CAC57B034E9}" destId="{42206762-CD73-4F82-B16A-D168E2503215}" srcOrd="1" destOrd="0" presId="urn:microsoft.com/office/officeart/2017/3/layout/DropPinTimeline"/>
    <dgm:cxn modelId="{239B9997-909E-499F-90E5-95A977AC216C}" type="presParOf" srcId="{42206762-CD73-4F82-B16A-D168E2503215}" destId="{C0DBECBF-E3AA-450B-95D4-8349AA21B4F8}" srcOrd="0" destOrd="0" presId="urn:microsoft.com/office/officeart/2017/3/layout/DropPinTimeline"/>
    <dgm:cxn modelId="{913BA6FA-228D-4434-8839-0BBC563346A1}" type="presParOf" srcId="{42206762-CD73-4F82-B16A-D168E2503215}" destId="{6EDDD44C-F5E4-49AD-B1D9-346B8B8AEE8F}" srcOrd="1" destOrd="0" presId="urn:microsoft.com/office/officeart/2017/3/layout/DropPinTimeline"/>
    <dgm:cxn modelId="{81CB2C61-6B70-4A51-ACCE-DD65EFE72264}" type="presParOf" srcId="{B744CD57-FD23-4E62-9589-4CAC57B034E9}" destId="{FE564261-183D-47F9-8E7E-BCFC5023A815}" srcOrd="2" destOrd="0" presId="urn:microsoft.com/office/officeart/2017/3/layout/DropPinTimeline"/>
    <dgm:cxn modelId="{0D94F868-59F8-4671-9038-53D01D6C70F0}" type="presParOf" srcId="{B744CD57-FD23-4E62-9589-4CAC57B034E9}" destId="{3DA36ABE-9810-4ED4-9A55-2905E7588D06}" srcOrd="3" destOrd="0" presId="urn:microsoft.com/office/officeart/2017/3/layout/DropPinTimeline"/>
    <dgm:cxn modelId="{A0A095FA-FAD3-4861-A220-140A889CB7D8}" type="presParOf" srcId="{B744CD57-FD23-4E62-9589-4CAC57B034E9}" destId="{4B9F5909-A57C-4893-9C8A-D5960FE9BE37}" srcOrd="4" destOrd="0" presId="urn:microsoft.com/office/officeart/2017/3/layout/DropPinTimeline"/>
    <dgm:cxn modelId="{8FFFA548-0EFE-4476-B5A5-95CB32500074}" type="presParOf" srcId="{B744CD57-FD23-4E62-9589-4CAC57B034E9}" destId="{DEDCEF89-DB8F-4197-B2D2-2D39426E0B96}" srcOrd="5" destOrd="0" presId="urn:microsoft.com/office/officeart/2017/3/layout/DropPinTimeline"/>
    <dgm:cxn modelId="{D7A836E4-E400-4ED7-ABF3-88920F3B86D1}" type="presParOf" srcId="{46A6B157-7198-41C4-9D25-C4F8885F1B6F}" destId="{4A96FD2F-C127-41DC-AA54-1EEBED6BA483}" srcOrd="5" destOrd="0" presId="urn:microsoft.com/office/officeart/2017/3/layout/DropPinTimeline"/>
    <dgm:cxn modelId="{2E35C8AB-C54E-4DE6-98F2-126D8B12CA35}" type="presParOf" srcId="{46A6B157-7198-41C4-9D25-C4F8885F1B6F}" destId="{A1AE2BC4-A99C-4DD3-A84D-EB3461D18287}" srcOrd="6" destOrd="0" presId="urn:microsoft.com/office/officeart/2017/3/layout/DropPinTimeline"/>
    <dgm:cxn modelId="{AC45CECB-C5CF-4E80-98D8-0844891DC577}" type="presParOf" srcId="{A1AE2BC4-A99C-4DD3-A84D-EB3461D18287}" destId="{278CF1E0-B1C4-4B10-A5EC-FD7EF0557E2D}" srcOrd="0" destOrd="0" presId="urn:microsoft.com/office/officeart/2017/3/layout/DropPinTimeline"/>
    <dgm:cxn modelId="{FAC5196A-0FF0-48C2-A8D5-A327A9296F37}" type="presParOf" srcId="{A1AE2BC4-A99C-4DD3-A84D-EB3461D18287}" destId="{27B65FB4-BE6A-41E6-BBE9-8DC9F7B73486}" srcOrd="1" destOrd="0" presId="urn:microsoft.com/office/officeart/2017/3/layout/DropPinTimeline"/>
    <dgm:cxn modelId="{6506C7DF-695E-463E-9F7A-076AACE839A3}" type="presParOf" srcId="{27B65FB4-BE6A-41E6-BBE9-8DC9F7B73486}" destId="{488CC4C6-DFBC-460C-A9ED-BEDA8CC682D4}" srcOrd="0" destOrd="0" presId="urn:microsoft.com/office/officeart/2017/3/layout/DropPinTimeline"/>
    <dgm:cxn modelId="{BB2EC07F-9382-4ADC-B58A-370E51165161}" type="presParOf" srcId="{27B65FB4-BE6A-41E6-BBE9-8DC9F7B73486}" destId="{48CA82DA-B677-461B-A08D-337683480059}" srcOrd="1" destOrd="0" presId="urn:microsoft.com/office/officeart/2017/3/layout/DropPinTimeline"/>
    <dgm:cxn modelId="{D2C7B1A6-CF92-4104-85AF-7ED69E77FB2E}" type="presParOf" srcId="{A1AE2BC4-A99C-4DD3-A84D-EB3461D18287}" destId="{D1646913-A3FA-4470-A3E9-C64B0A13A62A}" srcOrd="2" destOrd="0" presId="urn:microsoft.com/office/officeart/2017/3/layout/DropPinTimeline"/>
    <dgm:cxn modelId="{6DFB5DDF-069E-470A-9D51-14C2EEBAEAB6}" type="presParOf" srcId="{A1AE2BC4-A99C-4DD3-A84D-EB3461D18287}" destId="{6EC2FC68-E1B8-4274-8090-C2C96A4CD82C}" srcOrd="3" destOrd="0" presId="urn:microsoft.com/office/officeart/2017/3/layout/DropPinTimeline"/>
    <dgm:cxn modelId="{E13030DA-BCC9-42B5-90A4-C1245E765FC8}" type="presParOf" srcId="{A1AE2BC4-A99C-4DD3-A84D-EB3461D18287}" destId="{4F41BF23-550C-4E7F-977E-3D22E3AF7B51}" srcOrd="4" destOrd="0" presId="urn:microsoft.com/office/officeart/2017/3/layout/DropPinTimeline"/>
    <dgm:cxn modelId="{5DC7870F-4614-4A72-AB7A-994AF1F8A4DE}" type="presParOf" srcId="{A1AE2BC4-A99C-4DD3-A84D-EB3461D18287}" destId="{5018695D-CFD4-49F8-8967-BA8A0C0A0DE1}" srcOrd="5" destOrd="0" presId="urn:microsoft.com/office/officeart/2017/3/layout/DropPinTimeline"/>
    <dgm:cxn modelId="{9ADC03B0-BDE7-4B0E-92D9-92BC945B12C6}" type="presParOf" srcId="{46A6B157-7198-41C4-9D25-C4F8885F1B6F}" destId="{DDA37049-CB0E-40BF-AD2A-3180B61B8FD2}" srcOrd="7" destOrd="0" presId="urn:microsoft.com/office/officeart/2017/3/layout/DropPinTimeline"/>
    <dgm:cxn modelId="{CBF5D664-DF69-498C-9373-4EE3C348D312}" type="presParOf" srcId="{46A6B157-7198-41C4-9D25-C4F8885F1B6F}" destId="{66DC8E18-B007-4285-8E95-5CDD4D5237DB}" srcOrd="8" destOrd="0" presId="urn:microsoft.com/office/officeart/2017/3/layout/DropPinTimeline"/>
    <dgm:cxn modelId="{59515CFC-46C6-44EF-987E-80FDAF7F2A6E}" type="presParOf" srcId="{66DC8E18-B007-4285-8E95-5CDD4D5237DB}" destId="{FBDBEBE8-DB9E-4A15-8FC5-5982446E980F}" srcOrd="0" destOrd="0" presId="urn:microsoft.com/office/officeart/2017/3/layout/DropPinTimeline"/>
    <dgm:cxn modelId="{A5508C0D-13DB-43D6-84CD-1CE32FC94E31}" type="presParOf" srcId="{66DC8E18-B007-4285-8E95-5CDD4D5237DB}" destId="{869F1E7F-E248-4B5F-A7CD-F0E0177A040D}" srcOrd="1" destOrd="0" presId="urn:microsoft.com/office/officeart/2017/3/layout/DropPinTimeline"/>
    <dgm:cxn modelId="{A7E9D11C-7AB4-4739-A140-9924065FAEEE}" type="presParOf" srcId="{869F1E7F-E248-4B5F-A7CD-F0E0177A040D}" destId="{8A4FCA33-1D51-4F21-908B-A49E1B707EE3}" srcOrd="0" destOrd="0" presId="urn:microsoft.com/office/officeart/2017/3/layout/DropPinTimeline"/>
    <dgm:cxn modelId="{B6F23F12-4090-4BB7-9595-3816316734B7}" type="presParOf" srcId="{869F1E7F-E248-4B5F-A7CD-F0E0177A040D}" destId="{F7277C6D-7FD6-4F7E-866E-00073DD563A3}" srcOrd="1" destOrd="0" presId="urn:microsoft.com/office/officeart/2017/3/layout/DropPinTimeline"/>
    <dgm:cxn modelId="{FC7C3E82-CF03-4E1F-8598-17255023D690}" type="presParOf" srcId="{66DC8E18-B007-4285-8E95-5CDD4D5237DB}" destId="{551D0771-B081-42D8-A673-09936BAA54AD}" srcOrd="2" destOrd="0" presId="urn:microsoft.com/office/officeart/2017/3/layout/DropPinTimeline"/>
    <dgm:cxn modelId="{8C228138-889B-4536-96C4-34971A72DC0F}" type="presParOf" srcId="{66DC8E18-B007-4285-8E95-5CDD4D5237DB}" destId="{F0C3E26A-E800-4662-9B68-4025ED053107}" srcOrd="3" destOrd="0" presId="urn:microsoft.com/office/officeart/2017/3/layout/DropPinTimeline"/>
    <dgm:cxn modelId="{8E27856B-C408-4B5D-99B6-2C9B49C1EEE9}" type="presParOf" srcId="{66DC8E18-B007-4285-8E95-5CDD4D5237DB}" destId="{BE6DA257-8264-46F2-A4C1-450C4EB96F0C}" srcOrd="4" destOrd="0" presId="urn:microsoft.com/office/officeart/2017/3/layout/DropPinTimeline"/>
    <dgm:cxn modelId="{999FE5D1-3FEC-43D8-A601-A70F405B2C2C}" type="presParOf" srcId="{66DC8E18-B007-4285-8E95-5CDD4D5237DB}" destId="{E08B2AB7-5F5F-4E32-9FBA-174B1497C9F6}" srcOrd="5" destOrd="0" presId="urn:microsoft.com/office/officeart/2017/3/layout/DropPinTimelin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04284-1F7C-4D58-BC79-8C2DEE7E9FAF}">
      <dsp:nvSpPr>
        <dsp:cNvPr id="0" name=""/>
        <dsp:cNvSpPr/>
      </dsp:nvSpPr>
      <dsp:spPr>
        <a:xfrm>
          <a:off x="0" y="1119188"/>
          <a:ext cx="11558354" cy="428624"/>
        </a:xfrm>
        <a:prstGeom prst="homePlate">
          <a:avLst/>
        </a:prstGeom>
        <a:gradFill rotWithShape="0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1200000" scaled="0"/>
        </a:gradFill>
        <a:ln w="12700" cap="flat" cmpd="sng" algn="ctr">
          <a:noFill/>
          <a:prstDash val="solid"/>
          <a:miter lim="800000"/>
          <a:tailEnd type="arrow" w="sm" len="sm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F924A-339B-436A-9151-9C7B0B0377B9}">
      <dsp:nvSpPr>
        <dsp:cNvPr id="0" name=""/>
        <dsp:cNvSpPr/>
      </dsp:nvSpPr>
      <dsp:spPr>
        <a:xfrm rot="8100000">
          <a:off x="41695" y="307319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B4BA4-33F0-43CE-A60E-B95E195AD5A9}">
      <dsp:nvSpPr>
        <dsp:cNvPr id="0" name=""/>
        <dsp:cNvSpPr/>
      </dsp:nvSpPr>
      <dsp:spPr>
        <a:xfrm>
          <a:off x="63483" y="329107"/>
          <a:ext cx="152552" cy="152552"/>
        </a:xfrm>
        <a:prstGeom prst="donu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2CF5D-A585-4990-846A-5EDBD19A9BDB}">
      <dsp:nvSpPr>
        <dsp:cNvPr id="0" name=""/>
        <dsp:cNvSpPr/>
      </dsp:nvSpPr>
      <dsp:spPr>
        <a:xfrm>
          <a:off x="278443" y="544068"/>
          <a:ext cx="3201826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C50C56-6DC8-4C47-8DBC-4FD6B1554AA4}">
      <dsp:nvSpPr>
        <dsp:cNvPr id="0" name=""/>
        <dsp:cNvSpPr/>
      </dsp:nvSpPr>
      <dsp:spPr>
        <a:xfrm>
          <a:off x="278443" y="266700"/>
          <a:ext cx="3201826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Báo in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278443" y="266700"/>
        <a:ext cx="3201826" cy="277368"/>
      </dsp:txXfrm>
    </dsp:sp>
    <dsp:sp modelId="{4F322B1B-F357-4BCD-BF34-8A0D705A1CE7}">
      <dsp:nvSpPr>
        <dsp:cNvPr id="0" name=""/>
        <dsp:cNvSpPr/>
      </dsp:nvSpPr>
      <dsp:spPr>
        <a:xfrm>
          <a:off x="139759" y="544068"/>
          <a:ext cx="0" cy="789432"/>
        </a:xfrm>
        <a:prstGeom prst="line">
          <a:avLst/>
        </a:prstGeom>
        <a:noFill/>
        <a:ln w="3175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727168-E825-43C1-AF50-41E115F59C0C}">
      <dsp:nvSpPr>
        <dsp:cNvPr id="0" name=""/>
        <dsp:cNvSpPr/>
      </dsp:nvSpPr>
      <dsp:spPr>
        <a:xfrm>
          <a:off x="114796" y="1308537"/>
          <a:ext cx="49926" cy="49926"/>
        </a:xfrm>
        <a:prstGeom prst="ellipse">
          <a:avLst/>
        </a:prstGeom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632EA-1574-417A-A3FA-D711159FBAD1}">
      <dsp:nvSpPr>
        <dsp:cNvPr id="0" name=""/>
        <dsp:cNvSpPr/>
      </dsp:nvSpPr>
      <dsp:spPr>
        <a:xfrm rot="18900000">
          <a:off x="1966340" y="2163552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E0966-F86B-4BBD-BE80-8FAB861AF0E8}">
      <dsp:nvSpPr>
        <dsp:cNvPr id="0" name=""/>
        <dsp:cNvSpPr/>
      </dsp:nvSpPr>
      <dsp:spPr>
        <a:xfrm>
          <a:off x="1988128" y="2185340"/>
          <a:ext cx="152552" cy="152552"/>
        </a:xfrm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8C5A1-CE9E-4410-9F2F-F714CC6AB069}">
      <dsp:nvSpPr>
        <dsp:cNvPr id="0" name=""/>
        <dsp:cNvSpPr/>
      </dsp:nvSpPr>
      <dsp:spPr>
        <a:xfrm>
          <a:off x="2203088" y="1333500"/>
          <a:ext cx="3201826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34084-406C-48D5-88FE-7226282DBC49}">
      <dsp:nvSpPr>
        <dsp:cNvPr id="0" name=""/>
        <dsp:cNvSpPr/>
      </dsp:nvSpPr>
      <dsp:spPr>
        <a:xfrm>
          <a:off x="2203088" y="2122932"/>
          <a:ext cx="3201826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Radio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2203088" y="2122932"/>
        <a:ext cx="3201826" cy="277368"/>
      </dsp:txXfrm>
    </dsp:sp>
    <dsp:sp modelId="{33168228-1414-4AAF-B7E5-C08A80BBB2F1}">
      <dsp:nvSpPr>
        <dsp:cNvPr id="0" name=""/>
        <dsp:cNvSpPr/>
      </dsp:nvSpPr>
      <dsp:spPr>
        <a:xfrm>
          <a:off x="2064404" y="1333500"/>
          <a:ext cx="0" cy="789432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7996C3-16BE-4CEB-B9E2-6FFC42938F41}">
      <dsp:nvSpPr>
        <dsp:cNvPr id="0" name=""/>
        <dsp:cNvSpPr/>
      </dsp:nvSpPr>
      <dsp:spPr>
        <a:xfrm>
          <a:off x="2039441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BECBF-E3AA-450B-95D4-8349AA21B4F8}">
      <dsp:nvSpPr>
        <dsp:cNvPr id="0" name=""/>
        <dsp:cNvSpPr/>
      </dsp:nvSpPr>
      <dsp:spPr>
        <a:xfrm rot="8100000">
          <a:off x="3890985" y="307319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DD44C-F5E4-49AD-B1D9-346B8B8AEE8F}">
      <dsp:nvSpPr>
        <dsp:cNvPr id="0" name=""/>
        <dsp:cNvSpPr/>
      </dsp:nvSpPr>
      <dsp:spPr>
        <a:xfrm>
          <a:off x="3912773" y="329107"/>
          <a:ext cx="152552" cy="152552"/>
        </a:xfrm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64261-183D-47F9-8E7E-BCFC5023A815}">
      <dsp:nvSpPr>
        <dsp:cNvPr id="0" name=""/>
        <dsp:cNvSpPr/>
      </dsp:nvSpPr>
      <dsp:spPr>
        <a:xfrm>
          <a:off x="4127734" y="544068"/>
          <a:ext cx="3201826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A36ABE-9810-4ED4-9A55-2905E7588D06}">
      <dsp:nvSpPr>
        <dsp:cNvPr id="0" name=""/>
        <dsp:cNvSpPr/>
      </dsp:nvSpPr>
      <dsp:spPr>
        <a:xfrm>
          <a:off x="4127734" y="266700"/>
          <a:ext cx="3201826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TV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4127734" y="266700"/>
        <a:ext cx="3201826" cy="277368"/>
      </dsp:txXfrm>
    </dsp:sp>
    <dsp:sp modelId="{4B9F5909-A57C-4893-9C8A-D5960FE9BE37}">
      <dsp:nvSpPr>
        <dsp:cNvPr id="0" name=""/>
        <dsp:cNvSpPr/>
      </dsp:nvSpPr>
      <dsp:spPr>
        <a:xfrm>
          <a:off x="3989050" y="544068"/>
          <a:ext cx="0" cy="789432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1B168-1DA5-4124-931F-A51FCB8EFC11}">
      <dsp:nvSpPr>
        <dsp:cNvPr id="0" name=""/>
        <dsp:cNvSpPr/>
      </dsp:nvSpPr>
      <dsp:spPr>
        <a:xfrm>
          <a:off x="3964086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CC4C6-DFBC-460C-A9ED-BEDA8CC682D4}">
      <dsp:nvSpPr>
        <dsp:cNvPr id="0" name=""/>
        <dsp:cNvSpPr/>
      </dsp:nvSpPr>
      <dsp:spPr>
        <a:xfrm rot="18900000">
          <a:off x="5815630" y="2163552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82DA-B677-461B-A08D-337683480059}">
      <dsp:nvSpPr>
        <dsp:cNvPr id="0" name=""/>
        <dsp:cNvSpPr/>
      </dsp:nvSpPr>
      <dsp:spPr>
        <a:xfrm>
          <a:off x="5837419" y="2185340"/>
          <a:ext cx="152552" cy="152552"/>
        </a:xfrm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46913-A3FA-4470-A3E9-C64B0A13A62A}">
      <dsp:nvSpPr>
        <dsp:cNvPr id="0" name=""/>
        <dsp:cNvSpPr/>
      </dsp:nvSpPr>
      <dsp:spPr>
        <a:xfrm>
          <a:off x="6052379" y="1333500"/>
          <a:ext cx="3201826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C2FC68-E1B8-4274-8090-C2C96A4CD82C}">
      <dsp:nvSpPr>
        <dsp:cNvPr id="0" name=""/>
        <dsp:cNvSpPr/>
      </dsp:nvSpPr>
      <dsp:spPr>
        <a:xfrm>
          <a:off x="6052379" y="2122932"/>
          <a:ext cx="3201826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PC, SmartPhone,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SmartTV,…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6052379" y="2122932"/>
        <a:ext cx="3201826" cy="277368"/>
      </dsp:txXfrm>
    </dsp:sp>
    <dsp:sp modelId="{4F41BF23-550C-4E7F-977E-3D22E3AF7B51}">
      <dsp:nvSpPr>
        <dsp:cNvPr id="0" name=""/>
        <dsp:cNvSpPr/>
      </dsp:nvSpPr>
      <dsp:spPr>
        <a:xfrm>
          <a:off x="5913695" y="1333500"/>
          <a:ext cx="0" cy="789432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CF1E0-B1C4-4B10-A5EC-FD7EF0557E2D}">
      <dsp:nvSpPr>
        <dsp:cNvPr id="0" name=""/>
        <dsp:cNvSpPr/>
      </dsp:nvSpPr>
      <dsp:spPr>
        <a:xfrm>
          <a:off x="5888732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4FCA33-1D51-4F21-908B-A49E1B707EE3}">
      <dsp:nvSpPr>
        <dsp:cNvPr id="0" name=""/>
        <dsp:cNvSpPr/>
      </dsp:nvSpPr>
      <dsp:spPr>
        <a:xfrm rot="8100000">
          <a:off x="7740276" y="307319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77C6D-7FD6-4F7E-866E-00073DD563A3}">
      <dsp:nvSpPr>
        <dsp:cNvPr id="0" name=""/>
        <dsp:cNvSpPr/>
      </dsp:nvSpPr>
      <dsp:spPr>
        <a:xfrm>
          <a:off x="7762064" y="329107"/>
          <a:ext cx="152552" cy="15255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D0771-B081-42D8-A673-09936BAA54AD}">
      <dsp:nvSpPr>
        <dsp:cNvPr id="0" name=""/>
        <dsp:cNvSpPr/>
      </dsp:nvSpPr>
      <dsp:spPr>
        <a:xfrm>
          <a:off x="7977024" y="544068"/>
          <a:ext cx="3201826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C3E26A-E800-4662-9B68-4025ED053107}">
      <dsp:nvSpPr>
        <dsp:cNvPr id="0" name=""/>
        <dsp:cNvSpPr/>
      </dsp:nvSpPr>
      <dsp:spPr>
        <a:xfrm>
          <a:off x="7977024" y="266700"/>
          <a:ext cx="3201826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Car</a:t>
          </a:r>
          <a:endParaRPr lang="en-US" sz="16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7977024" y="266700"/>
        <a:ext cx="3201826" cy="277368"/>
      </dsp:txXfrm>
    </dsp:sp>
    <dsp:sp modelId="{BE6DA257-8264-46F2-A4C1-450C4EB96F0C}">
      <dsp:nvSpPr>
        <dsp:cNvPr id="0" name=""/>
        <dsp:cNvSpPr/>
      </dsp:nvSpPr>
      <dsp:spPr>
        <a:xfrm>
          <a:off x="7838340" y="544068"/>
          <a:ext cx="0" cy="789432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BEBE8-DB9E-4A15-8FC5-5982446E980F}">
      <dsp:nvSpPr>
        <dsp:cNvPr id="0" name=""/>
        <dsp:cNvSpPr/>
      </dsp:nvSpPr>
      <dsp:spPr>
        <a:xfrm>
          <a:off x="7813377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>
            <a:extLst>
              <a:ext uri="{FF2B5EF4-FFF2-40B4-BE49-F238E27FC236}">
                <a16:creationId xmlns:a16="http://schemas.microsoft.com/office/drawing/2014/main" id="{8E3C3332-1D64-4BDC-986F-95787DA8AD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E1EEBCF1-7DE3-4D41-995B-CC2A01015D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1EE47-0BC8-43C1-AE65-6DD24B83007C}" type="datetime1">
              <a:rPr lang="en-US" smtClean="0"/>
              <a:t>1/10/2021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DC0B897D-5C8E-4A08-9C31-D3657271B8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74ABAA1-EAFA-4ABE-A090-4E1A79E18D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B1B8E-389C-4CBE-B1F8-7539CF195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997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702E9-1167-45CB-A49E-D5D319B080D5}" type="datetime1">
              <a:rPr lang="en-US" smtClean="0"/>
              <a:t>1/10/2021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D61B5-97F0-41AD-BD9B-26729EAE8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645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B6CFC74F-112C-496A-86BE-1461809CBA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84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82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Người dùng tương tác với View</a:t>
            </a:r>
          </a:p>
          <a:p>
            <a:pPr marL="171450" indent="-171450">
              <a:buFontTx/>
              <a:buChar char="-"/>
            </a:pPr>
            <a:r>
              <a:rPr lang="en-US"/>
              <a:t>View gửi signal tới Controller</a:t>
            </a:r>
          </a:p>
          <a:p>
            <a:pPr marL="171450" indent="-171450">
              <a:buFontTx/>
              <a:buChar char="-"/>
            </a:pPr>
            <a:r>
              <a:rPr lang="en-US"/>
              <a:t>Controller thực hiện xử lý và update Model</a:t>
            </a:r>
          </a:p>
          <a:p>
            <a:pPr marL="171450" indent="-171450">
              <a:buFontTx/>
              <a:buChar char="-"/>
            </a:pPr>
            <a:r>
              <a:rPr lang="en-US"/>
              <a:t>Model gửi thông báo thay đổi tới View</a:t>
            </a:r>
          </a:p>
          <a:p>
            <a:pPr marL="171450" indent="-171450">
              <a:buFontTx/>
              <a:buChar char="-"/>
            </a:pPr>
            <a:r>
              <a:rPr lang="en-US"/>
              <a:t>View cập nhật hiển thị và phản hồi lại cho ngươi dùng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5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hướng tiếp cận: kết hợp C++/QML và thuần QML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22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45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33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08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5AC03DAE-2457-4546-8462-BE7BD99FC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8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(VD module thuộc controller nhưng lại thực hiện chức năng của model)</a:t>
            </a: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33F42681-7E26-424D-8046-4ABA4E6651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VD duyệt audio theo ca sĩ, theo album,... , kết nối BT với điện thoại (call, music, music ...)</a:t>
            </a: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34BCB5F0-6ADB-427D-A67D-AA70726CD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41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97470F00-8644-4983-9B7A-D3FFBFF468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69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62535A41-2EC8-4C2E-BF3C-7499632EC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60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AA02C70F-DA61-4DFD-B312-02035550C5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80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Nội dung đa ph</a:t>
            </a:r>
            <a:r>
              <a:rPr lang="vi-VN"/>
              <a:t>ư</a:t>
            </a:r>
            <a:r>
              <a:rPr lang="en-US"/>
              <a:t>ơng tiện đã, đang và sẽ luôn là một phần không thể thiếu của cuộc sống.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Trong thời đại internet phổ cập, nội dung đa ph</a:t>
            </a:r>
            <a:r>
              <a:rPr lang="vi-VN"/>
              <a:t>ư</a:t>
            </a:r>
            <a:r>
              <a:rPr lang="en-US"/>
              <a:t>ơng tiện có thể:\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- Dễ dàng tiếp cận ng</a:t>
            </a:r>
            <a:r>
              <a:rPr lang="vi-VN"/>
              <a:t>ư</a:t>
            </a:r>
            <a:r>
              <a:rPr lang="en-US"/>
              <a:t>ời dùng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- Qua nhiều nền tảng: c</a:t>
            </a:r>
            <a:r>
              <a:rPr lang="vi-VN"/>
              <a:t>ơ</a:t>
            </a:r>
            <a:r>
              <a:rPr lang="en-US"/>
              <a:t> bản – báo chí, radio, TV, máy tính, điện thoại =&gt; ô tô,…</a:t>
            </a: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61F13E7E-64C7-4805-BFC3-A57CD3D17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51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Nhiều sinh viên không có kiến thức, thậm chí hiểu biết s</a:t>
            </a:r>
            <a:r>
              <a:rPr lang="vi-VN"/>
              <a:t>ơ</a:t>
            </a:r>
            <a:r>
              <a:rPr lang="en-US"/>
              <a:t> bộ về thiết kế phần mềm. Dẫn đến sản phẩm phát triển xong cực kì khó để sữa chữa hay mở rộng, cũng nh</a:t>
            </a:r>
            <a:r>
              <a:rPr lang="vi-VN"/>
              <a:t>ư</a:t>
            </a:r>
            <a:r>
              <a:rPr lang="en-US"/>
              <a:t> tốn nhiều thời gian đọc hiểu lại.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9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833F400A-97F4-4CCE-A12F-086DF6FAF6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2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Phát triển ứng dụng đa nền tảng multimedia đáp ứng chức năng ch</a:t>
            </a:r>
            <a:r>
              <a:rPr lang="vi-VN"/>
              <a:t>ơ</a:t>
            </a:r>
            <a:r>
              <a:rPr lang="en-US"/>
              <a:t>i nhạc và video</a:t>
            </a:r>
          </a:p>
          <a:p>
            <a:pPr marL="171450" indent="-171450">
              <a:buFontTx/>
              <a:buChar char="-"/>
            </a:pPr>
            <a:r>
              <a:rPr lang="en-US"/>
              <a:t>Áp dụng mô hình thiết kế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Phát triển ứng dụng đa nền tảng multimedia đáp ứng chức năng ch</a:t>
            </a:r>
            <a:r>
              <a:rPr lang="vi-VN"/>
              <a:t>ơ</a:t>
            </a:r>
            <a:r>
              <a:rPr lang="en-US"/>
              <a:t>i nhạc và video</a:t>
            </a:r>
          </a:p>
          <a:p>
            <a:pPr marL="171450" indent="-171450">
              <a:buFontTx/>
              <a:buChar char="-"/>
            </a:pPr>
            <a:r>
              <a:rPr lang="en-US"/>
              <a:t>Áp dụng mô hình thiết kế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90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Giải quyết vấn đề đa nền tảng: Qt Framework</a:t>
            </a:r>
          </a:p>
          <a:p>
            <a:r>
              <a:rPr lang="en-US" baseline="0"/>
              <a:t>Áp dụng mô hình MVC</a:t>
            </a:r>
            <a:endParaRPr lang="vi-V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39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FE62-D779-40B6-86A4-BF06B1C7F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11042-FBB6-4CF1-8CCB-BA1A3E5A9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22085-1B54-4928-8B49-52DF8A49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8D23D-03C5-4B02-A223-8F969161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DC597-00F3-48E8-899F-07459D50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38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5BBB-AD59-4E68-A911-011D78C41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CB1A15-ED8D-4B95-B608-B8FEEEE28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C29F0-9412-401A-B668-48D1E4364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6727F-1A4B-4070-8179-98280A20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CA3C7-F625-4AAC-9B6F-6F2947404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40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56971A-4DF9-4D84-A142-97361932E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2D886-EC57-4504-8E82-89409219A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4D2CB-C80E-4741-85E3-8BEE919D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4D9B7-F18C-4427-A5B0-C1378918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BA95C-18EA-4345-8D31-2C667180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62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266913" y="1360350"/>
            <a:ext cx="77432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9196833" y="619995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Shape 12"/>
          <p:cNvSpPr/>
          <p:nvPr/>
        </p:nvSpPr>
        <p:spPr>
          <a:xfrm>
            <a:off x="9939167" y="56388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" name="Shape 13"/>
          <p:cNvSpPr/>
          <p:nvPr/>
        </p:nvSpPr>
        <p:spPr>
          <a:xfrm>
            <a:off x="11770303" y="4597554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Shape 14"/>
          <p:cNvSpPr/>
          <p:nvPr/>
        </p:nvSpPr>
        <p:spPr>
          <a:xfrm>
            <a:off x="11569400" y="6577875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" name="Shape 15"/>
          <p:cNvSpPr/>
          <p:nvPr/>
        </p:nvSpPr>
        <p:spPr>
          <a:xfrm>
            <a:off x="3962967" y="6334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Shape 16"/>
          <p:cNvSpPr/>
          <p:nvPr/>
        </p:nvSpPr>
        <p:spPr>
          <a:xfrm>
            <a:off x="772847" y="3373479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" name="Shape 17"/>
          <p:cNvSpPr/>
          <p:nvPr/>
        </p:nvSpPr>
        <p:spPr>
          <a:xfrm>
            <a:off x="415791" y="791518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" name="Shape 18"/>
          <p:cNvSpPr/>
          <p:nvPr/>
        </p:nvSpPr>
        <p:spPr>
          <a:xfrm>
            <a:off x="835096" y="133987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" name="Shape 19"/>
          <p:cNvSpPr/>
          <p:nvPr/>
        </p:nvSpPr>
        <p:spPr>
          <a:xfrm>
            <a:off x="10806000" y="4963100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" name="Shape 20"/>
          <p:cNvSpPr/>
          <p:nvPr/>
        </p:nvSpPr>
        <p:spPr>
          <a:xfrm>
            <a:off x="11738600" y="5654657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Shape 21"/>
          <p:cNvSpPr/>
          <p:nvPr/>
        </p:nvSpPr>
        <p:spPr>
          <a:xfrm>
            <a:off x="261747" y="1990890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Shape 22"/>
          <p:cNvSpPr/>
          <p:nvPr/>
        </p:nvSpPr>
        <p:spPr>
          <a:xfrm>
            <a:off x="2317400" y="27132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Shape 23"/>
          <p:cNvSpPr/>
          <p:nvPr/>
        </p:nvSpPr>
        <p:spPr>
          <a:xfrm>
            <a:off x="1028879" y="250448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Shape 24"/>
          <p:cNvSpPr/>
          <p:nvPr/>
        </p:nvSpPr>
        <p:spPr>
          <a:xfrm>
            <a:off x="5695445" y="47482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Shape 25"/>
          <p:cNvSpPr/>
          <p:nvPr/>
        </p:nvSpPr>
        <p:spPr>
          <a:xfrm>
            <a:off x="10305617" y="6127438"/>
            <a:ext cx="3384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729164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266913" y="1360350"/>
            <a:ext cx="77432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9196833" y="619995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Shape 12"/>
          <p:cNvSpPr/>
          <p:nvPr/>
        </p:nvSpPr>
        <p:spPr>
          <a:xfrm>
            <a:off x="9939167" y="56388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" name="Shape 13"/>
          <p:cNvSpPr/>
          <p:nvPr/>
        </p:nvSpPr>
        <p:spPr>
          <a:xfrm>
            <a:off x="11770303" y="4597554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Shape 14"/>
          <p:cNvSpPr/>
          <p:nvPr/>
        </p:nvSpPr>
        <p:spPr>
          <a:xfrm>
            <a:off x="11569400" y="6577875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" name="Shape 15"/>
          <p:cNvSpPr/>
          <p:nvPr/>
        </p:nvSpPr>
        <p:spPr>
          <a:xfrm>
            <a:off x="3962967" y="6334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Shape 16"/>
          <p:cNvSpPr/>
          <p:nvPr/>
        </p:nvSpPr>
        <p:spPr>
          <a:xfrm>
            <a:off x="772847" y="3373479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" name="Shape 17"/>
          <p:cNvSpPr/>
          <p:nvPr/>
        </p:nvSpPr>
        <p:spPr>
          <a:xfrm>
            <a:off x="415791" y="791518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" name="Shape 18"/>
          <p:cNvSpPr/>
          <p:nvPr/>
        </p:nvSpPr>
        <p:spPr>
          <a:xfrm>
            <a:off x="835096" y="133987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" name="Shape 19"/>
          <p:cNvSpPr/>
          <p:nvPr/>
        </p:nvSpPr>
        <p:spPr>
          <a:xfrm>
            <a:off x="10806000" y="4963100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" name="Shape 20"/>
          <p:cNvSpPr/>
          <p:nvPr/>
        </p:nvSpPr>
        <p:spPr>
          <a:xfrm>
            <a:off x="11738600" y="5654657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Shape 21"/>
          <p:cNvSpPr/>
          <p:nvPr/>
        </p:nvSpPr>
        <p:spPr>
          <a:xfrm>
            <a:off x="261747" y="1990890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Shape 22"/>
          <p:cNvSpPr/>
          <p:nvPr/>
        </p:nvSpPr>
        <p:spPr>
          <a:xfrm>
            <a:off x="2317400" y="27132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Shape 23"/>
          <p:cNvSpPr/>
          <p:nvPr/>
        </p:nvSpPr>
        <p:spPr>
          <a:xfrm>
            <a:off x="1028879" y="250448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Shape 24"/>
          <p:cNvSpPr/>
          <p:nvPr/>
        </p:nvSpPr>
        <p:spPr>
          <a:xfrm>
            <a:off x="5695445" y="47482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Shape 25"/>
          <p:cNvSpPr/>
          <p:nvPr/>
        </p:nvSpPr>
        <p:spPr>
          <a:xfrm>
            <a:off x="10305617" y="6127438"/>
            <a:ext cx="3384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346057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2061367" y="2034925"/>
            <a:ext cx="7776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2061367" y="3710548"/>
            <a:ext cx="7776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3153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7928" y="0"/>
            <a:ext cx="1217614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620400" y="2501400"/>
            <a:ext cx="8951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Shape 32"/>
          <p:cNvGrpSpPr/>
          <p:nvPr/>
        </p:nvGrpSpPr>
        <p:grpSpPr>
          <a:xfrm>
            <a:off x="4791200" y="1074285"/>
            <a:ext cx="2609600" cy="1093200"/>
            <a:chOff x="3593400" y="1760085"/>
            <a:chExt cx="1957200" cy="1093200"/>
          </a:xfrm>
        </p:grpSpPr>
        <p:sp>
          <p:nvSpPr>
            <p:cNvPr id="33" name="Shape 33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" name="Shape 35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cxnSp>
        <p:nvCxnSpPr>
          <p:cNvPr id="36" name="Shape 36"/>
          <p:cNvCxnSpPr>
            <a:endCxn id="34" idx="1"/>
          </p:cNvCxnSpPr>
          <p:nvPr/>
        </p:nvCxnSpPr>
        <p:spPr>
          <a:xfrm>
            <a:off x="4989460" y="871980"/>
            <a:ext cx="5912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Shape 37"/>
          <p:cNvCxnSpPr/>
          <p:nvPr/>
        </p:nvCxnSpPr>
        <p:spPr>
          <a:xfrm rot="10800000">
            <a:off x="5486400" y="269685"/>
            <a:ext cx="6096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32100" y="753125"/>
            <a:ext cx="1268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-116" y="6333125"/>
            <a:ext cx="12192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0667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0572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048183" y="1600200"/>
            <a:ext cx="4900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6243545" y="1600200"/>
            <a:ext cx="4900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74403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1048200" y="1600200"/>
            <a:ext cx="3226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4439989" y="1600200"/>
            <a:ext cx="3226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7831779" y="1600200"/>
            <a:ext cx="3226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0413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4057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FD0E-19D6-4FEE-9103-13002494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63A76-FD8D-40FA-9E13-AAF03E81F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48920-E261-431E-B47A-2F01225A2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D8596-AFAA-4567-AEA8-067C9ED4C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411E-708B-418B-9B3F-0E6DC24C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38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09600" y="5407123"/>
            <a:ext cx="109728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-123" y="6333125"/>
            <a:ext cx="12192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1711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67512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35400" y="-19800"/>
            <a:ext cx="122628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057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6B92D-3125-408B-9356-4BBCFDD0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12DD7-5A5A-4D3B-884B-735636F76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9A22B-4B6A-4D53-B034-172A3590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1009-249F-4DB1-B8F1-D8B13B6C6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EA712-CEFF-4EA7-BCAA-4D3ACC1B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40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37C9-5BF6-4EE6-85C3-824711AA8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0F23F-A1A7-47E1-B697-A03AE4C44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32917-77D9-468C-A05B-EC2F7B0A6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8D9BD-53AC-4D2C-B395-19492875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5EC7A-758C-4D9B-B1D1-341A202F5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468B1-CEBB-4712-ABC3-4A168416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9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05FA-EFFD-4EAF-975F-DB4E850A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492D2-8722-4239-9E6F-F92BA7263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A4FB2-7833-4023-B6A1-5EB2A630F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E7E38-052B-4EDD-BD0F-0535A2005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768783-7F73-4428-9904-29C39488C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0F6A2-16FB-4903-A9BF-EC121AB6E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21FF9-A4DB-40C2-B1C6-37057173F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BDE72A-B3E4-4ABA-A67E-E18F919B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4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EDF4-0BBD-4236-8B39-640932EE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0E8654-79FA-4DDD-920A-9463AAECF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FB898-4FEF-4A20-9AC5-44103C9D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A6789-5CB9-42F3-9330-5E877B80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CCD5DE-EB90-4C31-A536-3BEF58BF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2FC5A-C2A3-46A4-A218-CEDF8B950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4AA62-6575-41DC-9744-2A105335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2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DD3A-838E-4DC6-93E8-6CED09EBA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0C21B-F951-438A-907C-17DE2ABB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94277-7F99-471A-8937-8FF5A3DF2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A9BD6-0732-4D67-8E54-D765858E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6F44C-E2AA-4559-A710-99E20B7B7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2C485-232F-4F95-B6BB-1EDA692BE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7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31777-C637-47E6-9C6E-4B583CBB9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6DAE08-1C47-475E-9BD1-48FDCDCD5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91CE9-7791-4653-B7DB-DCE635585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E9939-279D-4D8A-8FD2-CE2058630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86046-53F2-48A2-92BC-262180A0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31D21-1F4F-432C-AF93-6CD4F18A7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2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C8D66C-2E58-4895-B5AD-49158E50B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26B1C-3414-42AA-A81D-33D284D0F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D674B-3955-4488-BF19-ADA79FCB9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37B34-2EB6-4A48-B8EA-A9CF1E3A79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1469B-BE72-4C67-8AEC-336500F42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0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6215124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1.jpe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0.jpeg"/><Relationship Id="rId4" Type="http://schemas.openxmlformats.org/officeDocument/2006/relationships/diagramData" Target="../diagrams/data1.xml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E2406D-67DF-4414-B144-167A51A62E66}"/>
              </a:ext>
            </a:extLst>
          </p:cNvPr>
          <p:cNvSpPr txBox="1"/>
          <p:nvPr/>
        </p:nvSpPr>
        <p:spPr>
          <a:xfrm>
            <a:off x="3549516" y="1363250"/>
            <a:ext cx="7599406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ĐỒ ÁN TỐT NGHIỆP ĐẠI HỌC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BB467D-3183-4FCA-96BE-41D67643514B}"/>
              </a:ext>
            </a:extLst>
          </p:cNvPr>
          <p:cNvSpPr txBox="1"/>
          <p:nvPr/>
        </p:nvSpPr>
        <p:spPr>
          <a:xfrm>
            <a:off x="4510543" y="2493555"/>
            <a:ext cx="6738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>
                <a:cs typeface="Arial" panose="020B0604020202020204" pitchFamily="34" charset="0"/>
              </a:rPr>
              <a:t>THIẾT KẾ VÀ PHÁT TRIỂN PHẦN MỀM</a:t>
            </a:r>
            <a:r>
              <a:rPr lang="en-US" sz="2800" b="1">
                <a:cs typeface="Arial" panose="020B0604020202020204" pitchFamily="34" charset="0"/>
              </a:rPr>
              <a:t> </a:t>
            </a:r>
            <a:r>
              <a:rPr lang="vi-VN" sz="2800" b="1">
                <a:cs typeface="Arial" panose="020B0604020202020204" pitchFamily="34" charset="0"/>
              </a:rPr>
              <a:t>ỨNG DỤNG ĐA PHƯƠNG TIỆN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25B3C-E52E-42EF-B810-3ECAC5B7B474}"/>
              </a:ext>
            </a:extLst>
          </p:cNvPr>
          <p:cNvSpPr txBox="1"/>
          <p:nvPr/>
        </p:nvSpPr>
        <p:spPr>
          <a:xfrm>
            <a:off x="3253877" y="4817710"/>
            <a:ext cx="4469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Đỗ Trung Hiếu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2BD97-70A5-41F9-8962-164D9CE25817}"/>
              </a:ext>
            </a:extLst>
          </p:cNvPr>
          <p:cNvSpPr txBox="1"/>
          <p:nvPr/>
        </p:nvSpPr>
        <p:spPr>
          <a:xfrm>
            <a:off x="3253877" y="4140701"/>
            <a:ext cx="491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TS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 Võ Lê C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DE25D-AFDF-42AD-A1B6-5ED15F957FEA}"/>
              </a:ext>
            </a:extLst>
          </p:cNvPr>
          <p:cNvSpPr txBox="1"/>
          <p:nvPr/>
        </p:nvSpPr>
        <p:spPr>
          <a:xfrm>
            <a:off x="5233412" y="6195039"/>
            <a:ext cx="209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01/2021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BF99B-C7BD-45EE-BB88-808EAF10F544}"/>
              </a:ext>
            </a:extLst>
          </p:cNvPr>
          <p:cNvSpPr txBox="1"/>
          <p:nvPr/>
        </p:nvSpPr>
        <p:spPr>
          <a:xfrm>
            <a:off x="3147180" y="2491212"/>
            <a:ext cx="136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Đề tài:</a:t>
            </a:r>
            <a:endParaRPr lang="en-US" sz="2800" b="1"/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D2F93BEA-71BC-4C05-AE4E-02BDC9568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56" y="3755710"/>
            <a:ext cx="1916630" cy="1840372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A882609-9628-4246-866D-1CD7A6121363}"/>
              </a:ext>
            </a:extLst>
          </p:cNvPr>
          <p:cNvSpPr txBox="1"/>
          <p:nvPr/>
        </p:nvSpPr>
        <p:spPr>
          <a:xfrm>
            <a:off x="3253877" y="5467025"/>
            <a:ext cx="4469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6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– K59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F709CAFD-7FC0-4E9B-B076-875869514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0" y="573776"/>
            <a:ext cx="1683683" cy="253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539F34E-A02C-4BD7-AB65-BAE9DFD5C1DE}"/>
              </a:ext>
            </a:extLst>
          </p:cNvPr>
          <p:cNvSpPr txBox="1"/>
          <p:nvPr/>
        </p:nvSpPr>
        <p:spPr>
          <a:xfrm>
            <a:off x="1978042" y="4184555"/>
            <a:ext cx="25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Qt Framework</a:t>
            </a:r>
          </a:p>
        </p:txBody>
      </p:sp>
      <p:pic>
        <p:nvPicPr>
          <p:cNvPr id="5122" name="Picture 2" descr="Qt (software) - Wikipedia">
            <a:extLst>
              <a:ext uri="{FF2B5EF4-FFF2-40B4-BE49-F238E27FC236}">
                <a16:creationId xmlns:a16="http://schemas.microsoft.com/office/drawing/2014/main" id="{6DEB3CD7-7FBC-4628-9441-C49A27B6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68" y="2516272"/>
            <a:ext cx="2038350" cy="149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ifferences Among MVC, MVP, and MVVM Design Patterns">
            <a:extLst>
              <a:ext uri="{FF2B5EF4-FFF2-40B4-BE49-F238E27FC236}">
                <a16:creationId xmlns:a16="http://schemas.microsoft.com/office/drawing/2014/main" id="{55DF6A27-AEAB-4F63-A93D-7C4DEF0F3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361" y="1946781"/>
            <a:ext cx="4398484" cy="243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ộp Văn bản 4">
            <a:extLst>
              <a:ext uri="{FF2B5EF4-FFF2-40B4-BE49-F238E27FC236}">
                <a16:creationId xmlns:a16="http://schemas.microsoft.com/office/drawing/2014/main" id="{5456DE30-700F-465C-A015-4008C4455504}"/>
              </a:ext>
            </a:extLst>
          </p:cNvPr>
          <p:cNvSpPr txBox="1"/>
          <p:nvPr/>
        </p:nvSpPr>
        <p:spPr>
          <a:xfrm>
            <a:off x="7735502" y="4184555"/>
            <a:ext cx="25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Mô hình MVC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C10B29-A8F4-4F85-83E0-765E36CB23B9}"/>
              </a:ext>
            </a:extLst>
          </p:cNvPr>
          <p:cNvCxnSpPr/>
          <p:nvPr/>
        </p:nvCxnSpPr>
        <p:spPr>
          <a:xfrm>
            <a:off x="5895975" y="1291473"/>
            <a:ext cx="0" cy="46386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643C0A3-9EC0-43DA-B4B7-76C96A2ED6BB}"/>
              </a:ext>
            </a:extLst>
          </p:cNvPr>
          <p:cNvSpPr/>
          <p:nvPr/>
        </p:nvSpPr>
        <p:spPr>
          <a:xfrm>
            <a:off x="2457900" y="1291473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Đa nền tảng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DC746-1AAE-4429-99A2-A1D5FD23DF0B}"/>
              </a:ext>
            </a:extLst>
          </p:cNvPr>
          <p:cNvSpPr/>
          <p:nvPr/>
        </p:nvSpPr>
        <p:spPr>
          <a:xfrm>
            <a:off x="7490802" y="1292440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Áp dụng mô hình thiết kế</a:t>
            </a:r>
          </a:p>
        </p:txBody>
      </p:sp>
    </p:spTree>
    <p:extLst>
      <p:ext uri="{BB962C8B-B14F-4D97-AF65-F5344CB8AC3E}">
        <p14:creationId xmlns:p14="http://schemas.microsoft.com/office/powerpoint/2010/main" val="981377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B25B9-98CB-403A-939E-4C83C756B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682" y="925593"/>
            <a:ext cx="7686635" cy="5006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D2E12-A62B-4DE7-869A-E2D0B8F24776}"/>
              </a:ext>
            </a:extLst>
          </p:cNvPr>
          <p:cNvSpPr txBox="1"/>
          <p:nvPr/>
        </p:nvSpPr>
        <p:spPr>
          <a:xfrm>
            <a:off x="5447424" y="5747741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  <a:r>
              <a:rPr lang="vi-VN"/>
              <a:t>ơ</a:t>
            </a:r>
            <a:r>
              <a:rPr lang="en-US"/>
              <a:t> đồ khối</a:t>
            </a:r>
          </a:p>
        </p:txBody>
      </p:sp>
    </p:spTree>
    <p:extLst>
      <p:ext uri="{BB962C8B-B14F-4D97-AF65-F5344CB8AC3E}">
        <p14:creationId xmlns:p14="http://schemas.microsoft.com/office/powerpoint/2010/main" val="3084311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67FB6A65-E073-4E3C-8B31-857CDA269D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2F50646-4AD2-435A-8614-EAD012EEB8B6}"/>
              </a:ext>
            </a:extLst>
          </p:cNvPr>
          <p:cNvSpPr txBox="1"/>
          <p:nvPr/>
        </p:nvSpPr>
        <p:spPr>
          <a:xfrm>
            <a:off x="474860" y="0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6A11-B495-4926-80C2-CA438DADF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10" y="646331"/>
            <a:ext cx="7951180" cy="5503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9611C7-A98D-4CB2-BF28-976F15FF7376}"/>
              </a:ext>
            </a:extLst>
          </p:cNvPr>
          <p:cNvSpPr txBox="1"/>
          <p:nvPr/>
        </p:nvSpPr>
        <p:spPr>
          <a:xfrm>
            <a:off x="5094764" y="6151462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Sequence c</a:t>
            </a:r>
            <a:r>
              <a:rPr lang="vi-VN"/>
              <a:t>ơ</a:t>
            </a:r>
            <a:r>
              <a:rPr lang="en-US"/>
              <a:t> bản</a:t>
            </a:r>
          </a:p>
        </p:txBody>
      </p:sp>
    </p:spTree>
    <p:extLst>
      <p:ext uri="{BB962C8B-B14F-4D97-AF65-F5344CB8AC3E}">
        <p14:creationId xmlns:p14="http://schemas.microsoft.com/office/powerpoint/2010/main" val="1769254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C4EFE99-CE64-4243-A626-E6C14C680E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6FA18A5-7CD3-46A4-889B-BCAA31F79CA8}"/>
              </a:ext>
            </a:extLst>
          </p:cNvPr>
          <p:cNvSpPr txBox="1"/>
          <p:nvPr/>
        </p:nvSpPr>
        <p:spPr>
          <a:xfrm>
            <a:off x="1723868" y="1541457"/>
            <a:ext cx="92489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Tính năng phát audio</a:t>
            </a:r>
            <a:r>
              <a:rPr lang="vi-VN" sz="2400" b="1"/>
              <a:t>:</a:t>
            </a:r>
            <a:endParaRPr lang="en-US" sz="2400" b="1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Logic được phát triển bằng ngôn ngữ C++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Giao diện được phát triển bằng ngôn ngữ QML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Tính năng phát video</a:t>
            </a:r>
            <a:r>
              <a:rPr lang="vi-VN" sz="2400" b="1"/>
              <a:t>:</a:t>
            </a:r>
            <a:endParaRPr lang="en-US" sz="2400" b="1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Cả logic và giao diện được phát triển bằng ngôn ngữ QML</a:t>
            </a:r>
            <a:r>
              <a:rPr lang="vi-VN" sz="2400"/>
              <a:t>.</a:t>
            </a:r>
            <a:endParaRPr lang="en-US" sz="2400"/>
          </a:p>
          <a:p>
            <a:pPr marL="800100" lvl="1" indent="-342900">
              <a:buFont typeface="Wingdings" panose="05000000000000000000" pitchFamily="2" charset="2"/>
              <a:buChar char="v"/>
            </a:pPr>
            <a:endParaRPr lang="en-US" sz="2400" b="1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/>
          </a:p>
          <a:p>
            <a:pPr marL="800100" lvl="1" indent="-342900">
              <a:buFont typeface="Wingdings" panose="05000000000000000000" pitchFamily="2" charset="2"/>
              <a:buChar char="v"/>
            </a:pPr>
            <a:endParaRPr lang="en-US" sz="2400"/>
          </a:p>
          <a:p>
            <a:pPr marL="800100" lvl="1" indent="-342900">
              <a:buFont typeface="Wingdings" panose="05000000000000000000" pitchFamily="2" charset="2"/>
              <a:buChar char="v"/>
            </a:pPr>
            <a:endParaRPr lang="en-US" sz="2400" b="1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E36312AC-5F55-4563-9633-675CA601E1F3}"/>
              </a:ext>
            </a:extLst>
          </p:cNvPr>
          <p:cNvSpPr txBox="1"/>
          <p:nvPr/>
        </p:nvSpPr>
        <p:spPr>
          <a:xfrm>
            <a:off x="1001810" y="448850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64020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4DAFA348-CE18-447D-9A6C-EB4439A01B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B976E8A8-60F5-421D-AC7D-165F4E4F97A8}"/>
              </a:ext>
            </a:extLst>
          </p:cNvPr>
          <p:cNvSpPr txBox="1"/>
          <p:nvPr/>
        </p:nvSpPr>
        <p:spPr>
          <a:xfrm>
            <a:off x="849614" y="201700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CBA42D-D966-4EEA-B27F-E7519997D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262" y="1374470"/>
            <a:ext cx="7419475" cy="4109060"/>
          </a:xfrm>
          <a:prstGeom prst="rect">
            <a:avLst/>
          </a:prstGeom>
        </p:spPr>
      </p:pic>
      <p:sp>
        <p:nvSpPr>
          <p:cNvPr id="18" name="Hộp Văn bản 4">
            <a:extLst>
              <a:ext uri="{FF2B5EF4-FFF2-40B4-BE49-F238E27FC236}">
                <a16:creationId xmlns:a16="http://schemas.microsoft.com/office/drawing/2014/main" id="{4A919C06-7D4C-483D-B703-5B7DDB8DFE4A}"/>
              </a:ext>
            </a:extLst>
          </p:cNvPr>
          <p:cNvSpPr txBox="1"/>
          <p:nvPr/>
        </p:nvSpPr>
        <p:spPr>
          <a:xfrm>
            <a:off x="4824898" y="5825303"/>
            <a:ext cx="25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HOME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254773-96D0-47F1-8709-FF46AEE10B84}"/>
              </a:ext>
            </a:extLst>
          </p:cNvPr>
          <p:cNvSpPr/>
          <p:nvPr/>
        </p:nvSpPr>
        <p:spPr>
          <a:xfrm>
            <a:off x="849614" y="848031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/>
              <a:t>Mô tả giao diện</a:t>
            </a:r>
            <a:r>
              <a:rPr lang="vi-VN" b="1"/>
              <a:t>: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410401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2C1FE94-3B41-4636-8C1D-00DDAE037D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5DC15C8-36E9-486F-B986-F45D44F2AE6F}"/>
              </a:ext>
            </a:extLst>
          </p:cNvPr>
          <p:cNvSpPr txBox="1"/>
          <p:nvPr/>
        </p:nvSpPr>
        <p:spPr>
          <a:xfrm>
            <a:off x="971829" y="313501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/>
              <a:t>Giải pháp thực hiện</a:t>
            </a:r>
            <a:endParaRPr lang="en-US" sz="3600" b="1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63C36BE-C98E-40F7-8B7D-20E72F6EC07B}"/>
              </a:ext>
            </a:extLst>
          </p:cNvPr>
          <p:cNvSpPr txBox="1"/>
          <p:nvPr/>
        </p:nvSpPr>
        <p:spPr>
          <a:xfrm>
            <a:off x="164504" y="5064433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Audio Player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1B8BF-4A03-4E7D-934D-22F4ADA9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83" y="1992226"/>
            <a:ext cx="5154267" cy="2847521"/>
          </a:xfrm>
          <a:prstGeom prst="rect">
            <a:avLst/>
          </a:prstGeom>
        </p:spPr>
      </p:pic>
      <p:sp>
        <p:nvSpPr>
          <p:cNvPr id="75" name="Hộp Văn bản 2">
            <a:extLst>
              <a:ext uri="{FF2B5EF4-FFF2-40B4-BE49-F238E27FC236}">
                <a16:creationId xmlns:a16="http://schemas.microsoft.com/office/drawing/2014/main" id="{96BF5328-97BB-48A8-977B-897046061232}"/>
              </a:ext>
            </a:extLst>
          </p:cNvPr>
          <p:cNvSpPr txBox="1"/>
          <p:nvPr/>
        </p:nvSpPr>
        <p:spPr>
          <a:xfrm>
            <a:off x="6339520" y="5032442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Audio Playlist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4B313-42D8-497A-B6F8-BEE7471CA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097" y="1992226"/>
            <a:ext cx="5155067" cy="284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89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2C1FE94-3B41-4636-8C1D-00DDAE037D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5DC15C8-36E9-486F-B986-F45D44F2AE6F}"/>
              </a:ext>
            </a:extLst>
          </p:cNvPr>
          <p:cNvSpPr txBox="1"/>
          <p:nvPr/>
        </p:nvSpPr>
        <p:spPr>
          <a:xfrm>
            <a:off x="971829" y="313501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/>
              <a:t>Giải pháp thực hiện</a:t>
            </a:r>
            <a:endParaRPr lang="en-US" sz="3600" b="1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63C36BE-C98E-40F7-8B7D-20E72F6EC07B}"/>
              </a:ext>
            </a:extLst>
          </p:cNvPr>
          <p:cNvSpPr txBox="1"/>
          <p:nvPr/>
        </p:nvSpPr>
        <p:spPr>
          <a:xfrm>
            <a:off x="164504" y="5064433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Video Playlist</a:t>
            </a:r>
            <a:endParaRPr lang="en-US" dirty="0"/>
          </a:p>
        </p:txBody>
      </p:sp>
      <p:sp>
        <p:nvSpPr>
          <p:cNvPr id="75" name="Hộp Văn bản 2">
            <a:extLst>
              <a:ext uri="{FF2B5EF4-FFF2-40B4-BE49-F238E27FC236}">
                <a16:creationId xmlns:a16="http://schemas.microsoft.com/office/drawing/2014/main" id="{96BF5328-97BB-48A8-977B-897046061232}"/>
              </a:ext>
            </a:extLst>
          </p:cNvPr>
          <p:cNvSpPr txBox="1"/>
          <p:nvPr/>
        </p:nvSpPr>
        <p:spPr>
          <a:xfrm>
            <a:off x="6339520" y="5032442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Video Player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A511A-E493-4C9D-AD5D-AA13A99C0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08" y="1793567"/>
            <a:ext cx="5177592" cy="3008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662D72-8A3C-4481-9FE4-E4A8F26B3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365" y="1891192"/>
            <a:ext cx="5322531" cy="290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73F2C7AB-B73F-4254-A7A8-D8C94608F6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D1F06-0F59-424F-AA64-0CB100DD9DAC}"/>
              </a:ext>
            </a:extLst>
          </p:cNvPr>
          <p:cNvSpPr txBox="1"/>
          <p:nvPr/>
        </p:nvSpPr>
        <p:spPr>
          <a:xfrm>
            <a:off x="1071072" y="2983044"/>
            <a:ext cx="10587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IV. Kết quả đạt đ</a:t>
            </a:r>
            <a:r>
              <a:rPr lang="vi-VN" sz="6000"/>
              <a:t>ư</a:t>
            </a:r>
            <a:r>
              <a:rPr lang="en-US" sz="6000"/>
              <a:t>ợc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71984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85C08D6-2556-4067-8A6D-7E5A37C5BA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AC93D82E-E911-4B60-AE84-B137B2B8AC7A}"/>
              </a:ext>
            </a:extLst>
          </p:cNvPr>
          <p:cNvSpPr/>
          <p:nvPr/>
        </p:nvSpPr>
        <p:spPr>
          <a:xfrm>
            <a:off x="820102" y="404943"/>
            <a:ext cx="6809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4469EA-1152-4A97-A3A1-7CBC4DF24563}"/>
              </a:ext>
            </a:extLst>
          </p:cNvPr>
          <p:cNvSpPr txBox="1"/>
          <p:nvPr/>
        </p:nvSpPr>
        <p:spPr>
          <a:xfrm>
            <a:off x="1059660" y="1085520"/>
            <a:ext cx="6300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 ứng dụng: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ACBE4-0D07-4D5A-891E-E982D073950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572" y="1644173"/>
            <a:ext cx="7188855" cy="41283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Hộp Văn bản 4">
            <a:extLst>
              <a:ext uri="{FF2B5EF4-FFF2-40B4-BE49-F238E27FC236}">
                <a16:creationId xmlns:a16="http://schemas.microsoft.com/office/drawing/2014/main" id="{5CD49517-D3F4-4C54-BDA6-2B97582F2240}"/>
              </a:ext>
            </a:extLst>
          </p:cNvPr>
          <p:cNvSpPr txBox="1"/>
          <p:nvPr/>
        </p:nvSpPr>
        <p:spPr>
          <a:xfrm>
            <a:off x="4824898" y="5825303"/>
            <a:ext cx="25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HOME</a:t>
            </a:r>
          </a:p>
        </p:txBody>
      </p:sp>
    </p:spTree>
    <p:extLst>
      <p:ext uri="{BB962C8B-B14F-4D97-AF65-F5344CB8AC3E}">
        <p14:creationId xmlns:p14="http://schemas.microsoft.com/office/powerpoint/2010/main" val="680422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FFA919-2767-4BB5-9079-CBCD2480B08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528" y="1859594"/>
            <a:ext cx="5580376" cy="313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4F70E-1CA8-436B-9E03-A0C50CF4A8E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00" y="1859595"/>
            <a:ext cx="5580376" cy="31388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85C08D6-2556-4067-8A6D-7E5A37C5BA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AC93D82E-E911-4B60-AE84-B137B2B8AC7A}"/>
              </a:ext>
            </a:extLst>
          </p:cNvPr>
          <p:cNvSpPr/>
          <p:nvPr/>
        </p:nvSpPr>
        <p:spPr>
          <a:xfrm>
            <a:off x="820102" y="404943"/>
            <a:ext cx="6809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4469EA-1152-4A97-A3A1-7CBC4DF24563}"/>
              </a:ext>
            </a:extLst>
          </p:cNvPr>
          <p:cNvSpPr txBox="1"/>
          <p:nvPr/>
        </p:nvSpPr>
        <p:spPr>
          <a:xfrm>
            <a:off x="1059660" y="1085520"/>
            <a:ext cx="6300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 ứng dụng:</a:t>
            </a:r>
            <a:endParaRPr lang="en-US" sz="2400" b="1" dirty="0"/>
          </a:p>
        </p:txBody>
      </p:sp>
      <p:sp>
        <p:nvSpPr>
          <p:cNvPr id="13" name="Hộp Văn bản 2">
            <a:extLst>
              <a:ext uri="{FF2B5EF4-FFF2-40B4-BE49-F238E27FC236}">
                <a16:creationId xmlns:a16="http://schemas.microsoft.com/office/drawing/2014/main" id="{488BE307-87CF-4B04-89A1-94DF1C1334C7}"/>
              </a:ext>
            </a:extLst>
          </p:cNvPr>
          <p:cNvSpPr txBox="1"/>
          <p:nvPr/>
        </p:nvSpPr>
        <p:spPr>
          <a:xfrm>
            <a:off x="164504" y="5064433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Audio Player</a:t>
            </a:r>
            <a:endParaRPr lang="en-US" dirty="0"/>
          </a:p>
        </p:txBody>
      </p:sp>
      <p:sp>
        <p:nvSpPr>
          <p:cNvPr id="14" name="Hộp Văn bản 2">
            <a:extLst>
              <a:ext uri="{FF2B5EF4-FFF2-40B4-BE49-F238E27FC236}">
                <a16:creationId xmlns:a16="http://schemas.microsoft.com/office/drawing/2014/main" id="{EBEDDB5D-743C-406E-9DC5-4675C0F60C29}"/>
              </a:ext>
            </a:extLst>
          </p:cNvPr>
          <p:cNvSpPr txBox="1"/>
          <p:nvPr/>
        </p:nvSpPr>
        <p:spPr>
          <a:xfrm>
            <a:off x="6339520" y="5032442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Audio Playlist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39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7DEEE-27B4-422A-888C-F01DE2BB04C5}"/>
              </a:ext>
            </a:extLst>
          </p:cNvPr>
          <p:cNvSpPr txBox="1"/>
          <p:nvPr/>
        </p:nvSpPr>
        <p:spPr>
          <a:xfrm>
            <a:off x="1979301" y="2071260"/>
            <a:ext cx="3161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I. </a:t>
            </a:r>
            <a:r>
              <a:rPr lang="en-US" sz="2800" dirty="0" err="1"/>
              <a:t>Đặt</a:t>
            </a:r>
            <a:r>
              <a:rPr lang="en-US" sz="2800" dirty="0"/>
              <a:t> </a:t>
            </a:r>
            <a:r>
              <a:rPr lang="en-US" sz="2800" dirty="0" err="1"/>
              <a:t>vấn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8B46F-7214-4D23-BCC2-D17066FB5AAC}"/>
              </a:ext>
            </a:extLst>
          </p:cNvPr>
          <p:cNvSpPr txBox="1"/>
          <p:nvPr/>
        </p:nvSpPr>
        <p:spPr>
          <a:xfrm>
            <a:off x="1979301" y="4406112"/>
            <a:ext cx="6231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IV.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quả</a:t>
            </a:r>
            <a:r>
              <a:rPr lang="en-US" sz="2800" dirty="0"/>
              <a:t> </a:t>
            </a:r>
            <a:r>
              <a:rPr lang="en-US" sz="2800" dirty="0" err="1"/>
              <a:t>đạt</a:t>
            </a:r>
            <a:r>
              <a:rPr lang="en-US" sz="2800" dirty="0"/>
              <a:t> đ</a:t>
            </a:r>
            <a:r>
              <a:rPr lang="vi-VN" sz="2800" dirty="0"/>
              <a:t>ư</a:t>
            </a:r>
            <a:r>
              <a:rPr lang="en-US" sz="2800" dirty="0" err="1"/>
              <a:t>ợc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DA5381-BF34-459C-A4F7-2529DF8A9EB2}"/>
              </a:ext>
            </a:extLst>
          </p:cNvPr>
          <p:cNvSpPr txBox="1"/>
          <p:nvPr/>
        </p:nvSpPr>
        <p:spPr>
          <a:xfrm>
            <a:off x="1979301" y="2849544"/>
            <a:ext cx="4540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II. </a:t>
            </a:r>
            <a:r>
              <a:rPr lang="en-US" sz="2800" dirty="0" err="1"/>
              <a:t>Mục</a:t>
            </a:r>
            <a:r>
              <a:rPr lang="en-US" sz="2800" dirty="0"/>
              <a:t> </a:t>
            </a:r>
            <a:r>
              <a:rPr lang="en-US" sz="2800" dirty="0" err="1"/>
              <a:t>tiêu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r>
              <a:rPr lang="en-US" sz="2800" dirty="0"/>
              <a:t> </a:t>
            </a:r>
            <a:r>
              <a:rPr lang="en-US" sz="2800" dirty="0" err="1"/>
              <a:t>tài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87AC4-290F-4C44-9AA3-FC946F33A465}"/>
              </a:ext>
            </a:extLst>
          </p:cNvPr>
          <p:cNvSpPr txBox="1"/>
          <p:nvPr/>
        </p:nvSpPr>
        <p:spPr>
          <a:xfrm>
            <a:off x="1979301" y="3627828"/>
            <a:ext cx="476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III. </a:t>
            </a:r>
            <a:r>
              <a:rPr lang="en-US" sz="2800" dirty="0" err="1"/>
              <a:t>Giải</a:t>
            </a:r>
            <a:r>
              <a:rPr lang="en-US" sz="2800" dirty="0"/>
              <a:t> </a:t>
            </a:r>
            <a:r>
              <a:rPr lang="en-US" sz="2800" dirty="0" err="1"/>
              <a:t>pháp</a:t>
            </a:r>
            <a:r>
              <a:rPr lang="en-US" sz="2800" dirty="0"/>
              <a:t>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67B769-7450-4F05-9BE9-B14AFEBF4B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603" y="3101954"/>
            <a:ext cx="3500559" cy="37560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38BF19-4CDF-4646-A66A-7C798A4980F3}"/>
              </a:ext>
            </a:extLst>
          </p:cNvPr>
          <p:cNvSpPr txBox="1"/>
          <p:nvPr/>
        </p:nvSpPr>
        <p:spPr>
          <a:xfrm>
            <a:off x="1523908" y="699215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Nội dung chính</a:t>
            </a: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B14BC4B-8B9B-4314-BB67-8E6DA115DE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1D1323C2-C7E2-4FFC-BBB5-AEBC47C06C02}"/>
              </a:ext>
            </a:extLst>
          </p:cNvPr>
          <p:cNvSpPr txBox="1"/>
          <p:nvPr/>
        </p:nvSpPr>
        <p:spPr>
          <a:xfrm>
            <a:off x="1952958" y="5184396"/>
            <a:ext cx="6231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V.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luận</a:t>
            </a:r>
            <a:r>
              <a:rPr lang="vi-VN" sz="2800" dirty="0"/>
              <a:t> </a:t>
            </a:r>
            <a:r>
              <a:rPr lang="vi-VN" sz="2800" dirty="0" err="1"/>
              <a:t>và</a:t>
            </a:r>
            <a:r>
              <a:rPr lang="vi-VN" sz="2800" dirty="0"/>
              <a:t> </a:t>
            </a:r>
            <a:r>
              <a:rPr lang="vi-VN" sz="2800" dirty="0" err="1"/>
              <a:t>hướng</a:t>
            </a:r>
            <a:r>
              <a:rPr lang="vi-VN" sz="2800" dirty="0"/>
              <a:t> </a:t>
            </a:r>
            <a:r>
              <a:rPr lang="vi-VN" sz="2800" dirty="0" err="1"/>
              <a:t>phát</a:t>
            </a:r>
            <a:r>
              <a:rPr lang="vi-VN" sz="2800" dirty="0"/>
              <a:t> </a:t>
            </a:r>
            <a:r>
              <a:rPr lang="vi-VN" sz="2800" dirty="0" err="1"/>
              <a:t>triển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886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85C08D6-2556-4067-8A6D-7E5A37C5BA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AC93D82E-E911-4B60-AE84-B137B2B8AC7A}"/>
              </a:ext>
            </a:extLst>
          </p:cNvPr>
          <p:cNvSpPr/>
          <p:nvPr/>
        </p:nvSpPr>
        <p:spPr>
          <a:xfrm>
            <a:off x="820102" y="404943"/>
            <a:ext cx="6809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4469EA-1152-4A97-A3A1-7CBC4DF24563}"/>
              </a:ext>
            </a:extLst>
          </p:cNvPr>
          <p:cNvSpPr txBox="1"/>
          <p:nvPr/>
        </p:nvSpPr>
        <p:spPr>
          <a:xfrm>
            <a:off x="1059660" y="1085520"/>
            <a:ext cx="6300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 ứng dụng: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38A7E8-63B7-41D1-94BA-88C628EBA62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6" y="1859595"/>
            <a:ext cx="5580380" cy="313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DB4064-8614-4782-A3CD-2598F5F08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528" y="1859596"/>
            <a:ext cx="5580380" cy="313880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ộp Văn bản 2">
            <a:extLst>
              <a:ext uri="{FF2B5EF4-FFF2-40B4-BE49-F238E27FC236}">
                <a16:creationId xmlns:a16="http://schemas.microsoft.com/office/drawing/2014/main" id="{05072589-2625-45FF-8404-5641B05526DA}"/>
              </a:ext>
            </a:extLst>
          </p:cNvPr>
          <p:cNvSpPr txBox="1"/>
          <p:nvPr/>
        </p:nvSpPr>
        <p:spPr>
          <a:xfrm>
            <a:off x="164504" y="5064433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Video Playlist</a:t>
            </a:r>
            <a:endParaRPr lang="en-US" dirty="0"/>
          </a:p>
        </p:txBody>
      </p:sp>
      <p:sp>
        <p:nvSpPr>
          <p:cNvPr id="12" name="Hộp Văn bản 2">
            <a:extLst>
              <a:ext uri="{FF2B5EF4-FFF2-40B4-BE49-F238E27FC236}">
                <a16:creationId xmlns:a16="http://schemas.microsoft.com/office/drawing/2014/main" id="{5AD738FA-3C4C-42C9-9944-E0A850131FD4}"/>
              </a:ext>
            </a:extLst>
          </p:cNvPr>
          <p:cNvSpPr txBox="1"/>
          <p:nvPr/>
        </p:nvSpPr>
        <p:spPr>
          <a:xfrm>
            <a:off x="6339520" y="5032442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Video Player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55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CAEA52C6-471D-44D0-8DD2-36D38E6E55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9CE903C-4F6D-4C02-92B8-9F57C0BD15D9}"/>
              </a:ext>
            </a:extLst>
          </p:cNvPr>
          <p:cNvSpPr txBox="1"/>
          <p:nvPr/>
        </p:nvSpPr>
        <p:spPr>
          <a:xfrm>
            <a:off x="1059661" y="1085520"/>
            <a:ext cx="2773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 err="1"/>
              <a:t>Kết</a:t>
            </a:r>
            <a:r>
              <a:rPr lang="en-US" sz="2400" b="1" dirty="0"/>
              <a:t> </a:t>
            </a:r>
            <a:r>
              <a:rPr lang="en-US" sz="2400" b="1" dirty="0" err="1"/>
              <a:t>quả</a:t>
            </a:r>
            <a:r>
              <a:rPr lang="en-US" sz="2400" b="1" dirty="0"/>
              <a:t>: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4F3FEEA-5FA8-4364-9695-42E1923FEFCE}"/>
              </a:ext>
            </a:extLst>
          </p:cNvPr>
          <p:cNvSpPr txBox="1"/>
          <p:nvPr/>
        </p:nvSpPr>
        <p:spPr>
          <a:xfrm>
            <a:off x="1360130" y="1742964"/>
            <a:ext cx="9623685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Các tính năng phát và điều khiển audio, video về c</a:t>
            </a:r>
            <a:r>
              <a:rPr lang="vi-VN" sz="2400"/>
              <a:t>ơ</a:t>
            </a:r>
            <a:r>
              <a:rPr lang="en-US" sz="2400"/>
              <a:t> bản đáp ứng đủ yêu cầu sử dụng</a:t>
            </a:r>
            <a:endParaRPr lang="vi-V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/>
              <a:t>Giao diện ứng </a:t>
            </a:r>
            <a:r>
              <a:rPr lang="vi-VN" sz="2400"/>
              <a:t>dụng dễ </a:t>
            </a:r>
            <a:r>
              <a:rPr lang="vi-VN" sz="2400" dirty="0"/>
              <a:t>sử dụng, thân thiện với người </a:t>
            </a:r>
            <a:r>
              <a:rPr lang="vi-VN" sz="2400"/>
              <a:t>dùng.</a:t>
            </a:r>
            <a:endParaRPr lang="en-US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Ứng dụng phản hồi t</a:t>
            </a:r>
            <a:r>
              <a:rPr lang="vi-VN" sz="2400"/>
              <a:t>ư</a:t>
            </a:r>
            <a:r>
              <a:rPr lang="en-US" sz="2400"/>
              <a:t>ơng tác từ ng</a:t>
            </a:r>
            <a:r>
              <a:rPr lang="vi-VN" sz="2400"/>
              <a:t>ư</a:t>
            </a:r>
            <a:r>
              <a:rPr lang="en-US" sz="2400"/>
              <a:t>ời dùng nhanh nhạy.</a:t>
            </a:r>
            <a:endParaRPr lang="vi-VN" sz="2400" dirty="0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2C88127-F647-41A5-B70F-EC6135EC78B1}"/>
              </a:ext>
            </a:extLst>
          </p:cNvPr>
          <p:cNvSpPr txBox="1"/>
          <p:nvPr/>
        </p:nvSpPr>
        <p:spPr>
          <a:xfrm>
            <a:off x="971829" y="313501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168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913D1706-1C85-4557-AA96-5433BDF2A2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22C15-90DE-4B94-A41F-02F2FC9EAB24}"/>
              </a:ext>
            </a:extLst>
          </p:cNvPr>
          <p:cNvSpPr txBox="1"/>
          <p:nvPr/>
        </p:nvSpPr>
        <p:spPr>
          <a:xfrm>
            <a:off x="1071072" y="2983044"/>
            <a:ext cx="105875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V. Kết </a:t>
            </a:r>
            <a:r>
              <a:rPr lang="vi-VN" sz="6000"/>
              <a:t>luận và </a:t>
            </a:r>
            <a:endParaRPr lang="en-US" sz="6000"/>
          </a:p>
          <a:p>
            <a:r>
              <a:rPr lang="vi-VN" sz="6000"/>
              <a:t>hướng phát triển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288835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C8FEBF-14E2-4068-90FA-3F8E31D3B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9335493" y="455139"/>
            <a:ext cx="3311646" cy="2401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F45FF4-828E-4969-B767-9F7DC862F30B}"/>
              </a:ext>
            </a:extLst>
          </p:cNvPr>
          <p:cNvSpPr txBox="1"/>
          <p:nvPr/>
        </p:nvSpPr>
        <p:spPr>
          <a:xfrm>
            <a:off x="1523908" y="699215"/>
            <a:ext cx="8423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V. </a:t>
            </a:r>
            <a:r>
              <a:rPr lang="en-US" sz="3600" b="1" dirty="0" err="1"/>
              <a:t>Kết</a:t>
            </a:r>
            <a:r>
              <a:rPr lang="en-US" sz="3600" b="1" dirty="0"/>
              <a:t> </a:t>
            </a:r>
            <a:r>
              <a:rPr lang="en-US" sz="3600" b="1" dirty="0" err="1"/>
              <a:t>luận</a:t>
            </a:r>
            <a:r>
              <a:rPr lang="en-US" sz="3600" b="1" dirty="0"/>
              <a:t> </a:t>
            </a:r>
            <a:r>
              <a:rPr lang="en-US" sz="3600" b="1" dirty="0" err="1"/>
              <a:t>và</a:t>
            </a:r>
            <a:r>
              <a:rPr lang="en-US" sz="3600" b="1" dirty="0"/>
              <a:t> h</a:t>
            </a:r>
            <a:r>
              <a:rPr lang="vi-VN" sz="3600" b="1" dirty="0"/>
              <a:t>ư</a:t>
            </a:r>
            <a:r>
              <a:rPr lang="en-US" sz="3600" b="1" dirty="0" err="1"/>
              <a:t>ớng</a:t>
            </a:r>
            <a:r>
              <a:rPr lang="en-US" sz="3600" b="1" dirty="0"/>
              <a:t> </a:t>
            </a:r>
            <a:r>
              <a:rPr lang="en-US" sz="3600" b="1" dirty="0" err="1"/>
              <a:t>phát</a:t>
            </a:r>
            <a:r>
              <a:rPr lang="en-US" sz="3600" b="1" dirty="0"/>
              <a:t> </a:t>
            </a:r>
            <a:r>
              <a:rPr lang="en-US" sz="3600" b="1" dirty="0" err="1"/>
              <a:t>triển</a:t>
            </a:r>
            <a:endParaRPr lang="en-US" sz="36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A0926E-1358-49FE-A450-39FF3548B810}"/>
              </a:ext>
            </a:extLst>
          </p:cNvPr>
          <p:cNvSpPr/>
          <p:nvPr/>
        </p:nvSpPr>
        <p:spPr>
          <a:xfrm>
            <a:off x="1314044" y="1578031"/>
            <a:ext cx="9529547" cy="5563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/>
              <a:t>Công </a:t>
            </a:r>
            <a:r>
              <a:rPr lang="vi-VN" sz="2400" b="1" dirty="0" err="1"/>
              <a:t>việc</a:t>
            </a:r>
            <a:r>
              <a:rPr lang="vi-VN" sz="2400" b="1" dirty="0"/>
              <a:t> </a:t>
            </a:r>
            <a:r>
              <a:rPr lang="vi-VN" sz="2400" b="1" dirty="0" err="1"/>
              <a:t>đã</a:t>
            </a:r>
            <a:r>
              <a:rPr lang="vi-VN" sz="2400" b="1" dirty="0"/>
              <a:t> </a:t>
            </a:r>
            <a:r>
              <a:rPr lang="vi-VN" sz="2400" b="1" dirty="0" err="1"/>
              <a:t>thực</a:t>
            </a:r>
            <a:r>
              <a:rPr lang="vi-VN" sz="2400" b="1" dirty="0"/>
              <a:t> </a:t>
            </a:r>
            <a:r>
              <a:rPr lang="vi-VN" sz="2400" b="1" err="1"/>
              <a:t>hiện</a:t>
            </a:r>
            <a:r>
              <a:rPr lang="vi-VN" sz="2400" b="1"/>
              <a:t>:</a:t>
            </a:r>
            <a:endParaRPr lang="en-US" sz="2400" b="1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Xây dựng thành công ứng dụng, đáp ưng hầu hết các yêu cầu chức năng được đề ra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Áp dụng mô hình thiết kế MVC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/>
              <a:t>Những điều chưa đạt: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Vẫn còn một vài yêu cầu chưa được đáp ứng hoàn chỉnh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Mã nguồn chưa thực sự tuân thủ MVC, một số module còn thực hiện chức năng của module khác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b="1" dirty="0"/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9C51C6F-A45C-4EB4-9A74-EBF70C610C3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64687" y="6333000"/>
            <a:ext cx="685676" cy="5250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72754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838BB7-4425-4621-AF75-D06EF735D62E}"/>
              </a:ext>
            </a:extLst>
          </p:cNvPr>
          <p:cNvSpPr txBox="1"/>
          <p:nvPr/>
        </p:nvSpPr>
        <p:spPr>
          <a:xfrm>
            <a:off x="1523908" y="699215"/>
            <a:ext cx="8465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V. </a:t>
            </a:r>
            <a:r>
              <a:rPr lang="en-US" sz="3600" b="1" dirty="0" err="1"/>
              <a:t>Kết</a:t>
            </a:r>
            <a:r>
              <a:rPr lang="en-US" sz="3600" b="1" dirty="0"/>
              <a:t> </a:t>
            </a:r>
            <a:r>
              <a:rPr lang="en-US" sz="3600" b="1" dirty="0" err="1"/>
              <a:t>luận</a:t>
            </a:r>
            <a:r>
              <a:rPr lang="en-US" sz="3600" b="1" dirty="0"/>
              <a:t> </a:t>
            </a:r>
            <a:r>
              <a:rPr lang="en-US" sz="3600" b="1" dirty="0" err="1"/>
              <a:t>và</a:t>
            </a:r>
            <a:r>
              <a:rPr lang="en-US" sz="3600" b="1" dirty="0"/>
              <a:t> h</a:t>
            </a:r>
            <a:r>
              <a:rPr lang="vi-VN" sz="3600" b="1" dirty="0"/>
              <a:t>ư</a:t>
            </a:r>
            <a:r>
              <a:rPr lang="en-US" sz="3600" b="1" dirty="0" err="1"/>
              <a:t>ớng</a:t>
            </a:r>
            <a:r>
              <a:rPr lang="en-US" sz="3600" b="1" dirty="0"/>
              <a:t> </a:t>
            </a:r>
            <a:r>
              <a:rPr lang="en-US" sz="3600" b="1" dirty="0" err="1"/>
              <a:t>phát</a:t>
            </a:r>
            <a:r>
              <a:rPr lang="en-US" sz="3600" b="1" dirty="0"/>
              <a:t> </a:t>
            </a:r>
            <a:r>
              <a:rPr lang="en-US" sz="3600" b="1" dirty="0" err="1"/>
              <a:t>triển</a:t>
            </a:r>
            <a:endParaRPr lang="en-US" sz="3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D7266F-37F5-4530-8976-8C278C0E4A42}"/>
              </a:ext>
            </a:extLst>
          </p:cNvPr>
          <p:cNvSpPr/>
          <p:nvPr/>
        </p:nvSpPr>
        <p:spPr>
          <a:xfrm>
            <a:off x="1523908" y="1680854"/>
            <a:ext cx="9913740" cy="3901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/>
              <a:t>Hư</a:t>
            </a:r>
            <a:r>
              <a:rPr lang="en-US" sz="2400" b="1" dirty="0" err="1"/>
              <a:t>ớng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triển</a:t>
            </a:r>
            <a:r>
              <a:rPr lang="vi-VN" sz="2400" b="1" dirty="0"/>
              <a:t> đề </a:t>
            </a:r>
            <a:r>
              <a:rPr lang="vi-VN" sz="2400" b="1"/>
              <a:t>tài:</a:t>
            </a:r>
            <a:endParaRPr lang="en-US" sz="2400" b="1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Tiếp tục cải thiện giao diện của ứng dụng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Bổ sung thêm các tính năng khác: 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/>
              <a:t>Duyệt theo album, ca sĩ,..., 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/>
              <a:t>Kết nối Bluetooth với điện thoại: call, message,...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Triển khai sang các nền tảng khác: Linux – Ubuntu, Pi, Android,...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AutoShape 2" descr="Káº¿t quáº£ hÃ¬nh áº£nh cho ios icon">
            <a:extLst>
              <a:ext uri="{FF2B5EF4-FFF2-40B4-BE49-F238E27FC236}">
                <a16:creationId xmlns:a16="http://schemas.microsoft.com/office/drawing/2014/main" id="{5D9162B7-4850-4C95-B4C4-9DF01DB79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27995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344F5156-A8F5-4DF3-96D2-710DD5CAA5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8247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AFA43C22-016E-4A54-B29C-EA58BF0D0D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A1DC5E5-EC1D-41CE-8841-252468E1D849}"/>
              </a:ext>
            </a:extLst>
          </p:cNvPr>
          <p:cNvSpPr txBox="1"/>
          <p:nvPr/>
        </p:nvSpPr>
        <p:spPr>
          <a:xfrm>
            <a:off x="2505855" y="261810"/>
            <a:ext cx="718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 dirty="0" err="1"/>
              <a:t>Tài</a:t>
            </a:r>
            <a:r>
              <a:rPr lang="vi-VN" sz="3600" b="1" dirty="0"/>
              <a:t> </a:t>
            </a:r>
            <a:r>
              <a:rPr lang="vi-VN" sz="3600" b="1" dirty="0" err="1"/>
              <a:t>liệu</a:t>
            </a:r>
            <a:r>
              <a:rPr lang="vi-VN" sz="3600" b="1" dirty="0"/>
              <a:t> tham </a:t>
            </a:r>
            <a:r>
              <a:rPr lang="vi-VN" sz="3600" b="1" dirty="0" err="1"/>
              <a:t>khảo</a:t>
            </a:r>
            <a:endParaRPr lang="en-US" sz="3600" b="1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BBE9138-33F9-4AE5-9578-C1F63D8E02A5}"/>
              </a:ext>
            </a:extLst>
          </p:cNvPr>
          <p:cNvSpPr txBox="1"/>
          <p:nvPr/>
        </p:nvSpPr>
        <p:spPr>
          <a:xfrm>
            <a:off x="1126760" y="1154242"/>
            <a:ext cx="993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[1</a:t>
            </a:r>
            <a:r>
              <a:rPr lang="en-US" sz="2400"/>
              <a:t>] https://doc.qt.io/qt-5</a:t>
            </a:r>
            <a:endParaRPr lang="en-US" sz="2400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5816D6E-A9F2-4522-A1F3-F17EB435887F}"/>
              </a:ext>
            </a:extLst>
          </p:cNvPr>
          <p:cNvSpPr txBox="1"/>
          <p:nvPr/>
        </p:nvSpPr>
        <p:spPr>
          <a:xfrm>
            <a:off x="2505855" y="3407476"/>
            <a:ext cx="718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Mã</a:t>
            </a:r>
            <a:r>
              <a:rPr lang="en-US" sz="3600" b="1" dirty="0"/>
              <a:t> </a:t>
            </a:r>
            <a:r>
              <a:rPr lang="en-US" sz="3600" b="1" dirty="0" err="1"/>
              <a:t>nguồn</a:t>
            </a:r>
            <a:r>
              <a:rPr lang="en-US" sz="3600" b="1" dirty="0"/>
              <a:t> </a:t>
            </a:r>
            <a:r>
              <a:rPr lang="en-US" sz="3600" b="1" dirty="0" err="1"/>
              <a:t>ứng</a:t>
            </a:r>
            <a:r>
              <a:rPr lang="en-US" sz="3600" b="1" dirty="0"/>
              <a:t> </a:t>
            </a:r>
            <a:r>
              <a:rPr lang="en-US" sz="3600" b="1" dirty="0" err="1"/>
              <a:t>dụng</a:t>
            </a:r>
            <a:endParaRPr lang="en-US" sz="3600" b="1" dirty="0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1BE07D27-873C-44E1-AFAC-8273CB8163C3}"/>
              </a:ext>
            </a:extLst>
          </p:cNvPr>
          <p:cNvSpPr/>
          <p:nvPr/>
        </p:nvSpPr>
        <p:spPr>
          <a:xfrm>
            <a:off x="3418824" y="4333923"/>
            <a:ext cx="5354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6"/>
                </a:solidFill>
              </a:rPr>
              <a:t>https://github.com/dotrunghieu96/datn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77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ctrTitle" idx="4294967295"/>
          </p:nvPr>
        </p:nvSpPr>
        <p:spPr>
          <a:xfrm>
            <a:off x="1795849" y="1756895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6000" b="1">
                <a:solidFill>
                  <a:schemeClr val="tx1"/>
                </a:solidFill>
                <a:latin typeface="+mn-lt"/>
              </a:rPr>
              <a:t>Cảm </a:t>
            </a:r>
            <a:r>
              <a:rPr lang="vi-VN" sz="6000" b="1">
                <a:solidFill>
                  <a:schemeClr val="tx1"/>
                </a:solidFill>
                <a:latin typeface="+mn-lt"/>
              </a:rPr>
              <a:t>ơ</a:t>
            </a:r>
            <a:r>
              <a:rPr lang="en-US" sz="6000" b="1">
                <a:solidFill>
                  <a:schemeClr val="tx1"/>
                </a:solidFill>
                <a:latin typeface="+mn-lt"/>
              </a:rPr>
              <a:t>n mọi ng</a:t>
            </a:r>
            <a:r>
              <a:rPr lang="vi-VN" sz="6000" b="1">
                <a:solidFill>
                  <a:schemeClr val="tx1"/>
                </a:solidFill>
                <a:latin typeface="+mn-lt"/>
              </a:rPr>
              <a:t>ư</a:t>
            </a:r>
            <a:r>
              <a:rPr lang="en-US" sz="6000" b="1">
                <a:solidFill>
                  <a:schemeClr val="tx1"/>
                </a:solidFill>
                <a:latin typeface="+mn-lt"/>
              </a:rPr>
              <a:t>ời đã theo dõi!</a:t>
            </a:r>
            <a:endParaRPr sz="60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158" name="Picture 14" descr="Káº¿t quáº£ hÃ¬nh áº£nh cho firework icon">
            <a:extLst>
              <a:ext uri="{FF2B5EF4-FFF2-40B4-BE49-F238E27FC236}">
                <a16:creationId xmlns:a16="http://schemas.microsoft.com/office/drawing/2014/main" id="{82CC2095-972B-41B2-9595-86C580AF8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96" y="4031567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Káº¿t quáº£ hÃ¬nh áº£nh cho firework icon">
            <a:extLst>
              <a:ext uri="{FF2B5EF4-FFF2-40B4-BE49-F238E27FC236}">
                <a16:creationId xmlns:a16="http://schemas.microsoft.com/office/drawing/2014/main" id="{5DCD95EE-54E9-4110-B4BF-C2EA746CF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562" y="2251502"/>
            <a:ext cx="1819168" cy="23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Káº¿t quáº£ hÃ¬nh áº£nh cho firework icon">
            <a:extLst>
              <a:ext uri="{FF2B5EF4-FFF2-40B4-BE49-F238E27FC236}">
                <a16:creationId xmlns:a16="http://schemas.microsoft.com/office/drawing/2014/main" id="{D8BE5325-1632-4AA4-B788-368B07451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59" y="4179760"/>
            <a:ext cx="1819168" cy="23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Káº¿t quáº£ hÃ¬nh áº£nh cho firework icon">
            <a:extLst>
              <a:ext uri="{FF2B5EF4-FFF2-40B4-BE49-F238E27FC236}">
                <a16:creationId xmlns:a16="http://schemas.microsoft.com/office/drawing/2014/main" id="{87BA73EE-C2FE-4B90-B141-B109F11BC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400" y="4062880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Káº¿t quáº£ hÃ¬nh áº£nh cho firework icon">
            <a:extLst>
              <a:ext uri="{FF2B5EF4-FFF2-40B4-BE49-F238E27FC236}">
                <a16:creationId xmlns:a16="http://schemas.microsoft.com/office/drawing/2014/main" id="{2FCAC7E5-C13A-4299-8696-DE149560F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458" y="4386404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Káº¿t quáº£ hÃ¬nh áº£nh cho firework icon">
            <a:extLst>
              <a:ext uri="{FF2B5EF4-FFF2-40B4-BE49-F238E27FC236}">
                <a16:creationId xmlns:a16="http://schemas.microsoft.com/office/drawing/2014/main" id="{493D6C48-7320-4ECB-8DC0-F09D30393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716" y="1958596"/>
            <a:ext cx="1819168" cy="23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9E6C0260-72A5-46DB-ABDA-1F74CFC03F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0771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388B64-45EF-4430-BF89-4F1945410DF5}"/>
              </a:ext>
            </a:extLst>
          </p:cNvPr>
          <p:cNvSpPr txBox="1"/>
          <p:nvPr/>
        </p:nvSpPr>
        <p:spPr>
          <a:xfrm>
            <a:off x="1071072" y="2983044"/>
            <a:ext cx="85076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PHẦN I. </a:t>
            </a:r>
            <a:r>
              <a:rPr lang="en-US" sz="6000" dirty="0" err="1"/>
              <a:t>Đặt</a:t>
            </a:r>
            <a:r>
              <a:rPr lang="en-US" sz="6000" dirty="0"/>
              <a:t> </a:t>
            </a:r>
            <a:r>
              <a:rPr lang="en-US" sz="6000" dirty="0" err="1"/>
              <a:t>vấn</a:t>
            </a:r>
            <a:r>
              <a:rPr lang="en-US" sz="6000" dirty="0"/>
              <a:t> </a:t>
            </a:r>
            <a:r>
              <a:rPr lang="en-US" sz="6000" dirty="0" err="1"/>
              <a:t>đề</a:t>
            </a:r>
            <a:endParaRPr lang="en-US" sz="6000"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09B43142-416E-4AB0-BEE7-F95F465338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3273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B46797-88BC-42BB-A9E3-79EB23A72893}"/>
              </a:ext>
            </a:extLst>
          </p:cNvPr>
          <p:cNvSpPr txBox="1"/>
          <p:nvPr/>
        </p:nvSpPr>
        <p:spPr>
          <a:xfrm>
            <a:off x="271696" y="242823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I. </a:t>
            </a:r>
            <a:r>
              <a:rPr lang="en-US" sz="3600" b="1" dirty="0" err="1"/>
              <a:t>Đặt</a:t>
            </a:r>
            <a:r>
              <a:rPr lang="en-US" sz="3600" b="1" dirty="0"/>
              <a:t> </a:t>
            </a:r>
            <a:r>
              <a:rPr lang="en-US" sz="3600" b="1" dirty="0" err="1"/>
              <a:t>vấn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endParaRPr lang="en-US" sz="3600" b="1" dirty="0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BA9C6C7-C4D5-4120-9366-FD54947F69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82466" y="6333125"/>
            <a:ext cx="347584" cy="525000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</a:t>
            </a:fld>
            <a:endParaRPr lang="en" dirty="0"/>
          </a:p>
        </p:txBody>
      </p:sp>
      <p:pic>
        <p:nvPicPr>
          <p:cNvPr id="1026" name="Picture 2" descr="Multimedia Icon Set 70 free icons (SVG, EPS, PSD, PNG files)">
            <a:extLst>
              <a:ext uri="{FF2B5EF4-FFF2-40B4-BE49-F238E27FC236}">
                <a16:creationId xmlns:a16="http://schemas.microsoft.com/office/drawing/2014/main" id="{F06EE598-B66A-43C8-A419-807664621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61999"/>
            <a:ext cx="1951028" cy="183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Diagram 13" descr="Placeholder Timeline&#10;">
            <a:extLst>
              <a:ext uri="{FF2B5EF4-FFF2-40B4-BE49-F238E27FC236}">
                <a16:creationId xmlns:a16="http://schemas.microsoft.com/office/drawing/2014/main" id="{75174F26-73D1-48EA-87CF-EC3B71B84B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2973489"/>
              </p:ext>
            </p:extLst>
          </p:nvPr>
        </p:nvGraphicFramePr>
        <p:xfrm>
          <a:off x="316823" y="3429000"/>
          <a:ext cx="11558354" cy="2667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4F67C0BF-CC61-4140-A372-B5A72B954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4" y="3429000"/>
            <a:ext cx="1319212" cy="8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D9F3572-FB6F-4F30-B211-E8F1B7DB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712" y="5102072"/>
            <a:ext cx="1225190" cy="99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8A3AB1A-7C68-46A5-A758-0CF0CD79D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3063318"/>
            <a:ext cx="1066800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F63F54B-E323-497E-94D3-675914A56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529" y="5054684"/>
            <a:ext cx="804862" cy="96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E8A90E4-BADD-4254-A8C3-52D5C0E3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13" y="5177554"/>
            <a:ext cx="1266750" cy="84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D96D544-5F65-4B9D-855B-2C4A690E4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854" y="2980210"/>
            <a:ext cx="2021164" cy="134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C0ED37-775A-43F6-B161-9FB78C0EE74B}"/>
              </a:ext>
            </a:extLst>
          </p:cNvPr>
          <p:cNvSpPr txBox="1"/>
          <p:nvPr/>
        </p:nvSpPr>
        <p:spPr>
          <a:xfrm>
            <a:off x="3552825" y="1417372"/>
            <a:ext cx="2543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MULTIMEDIA</a:t>
            </a:r>
          </a:p>
        </p:txBody>
      </p:sp>
    </p:spTree>
    <p:extLst>
      <p:ext uri="{BB962C8B-B14F-4D97-AF65-F5344CB8AC3E}">
        <p14:creationId xmlns:p14="http://schemas.microsoft.com/office/powerpoint/2010/main" val="753644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941C5D3-9E72-46A5-AD8A-CB0B81AB6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24E44113-9DBC-4E8A-9C83-F75FD3AEE6AC}"/>
              </a:ext>
            </a:extLst>
          </p:cNvPr>
          <p:cNvSpPr txBox="1"/>
          <p:nvPr/>
        </p:nvSpPr>
        <p:spPr>
          <a:xfrm>
            <a:off x="579528" y="450176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I. </a:t>
            </a:r>
            <a:r>
              <a:rPr lang="en-US" sz="3600" b="1" dirty="0" err="1"/>
              <a:t>Đặt</a:t>
            </a:r>
            <a:r>
              <a:rPr lang="en-US" sz="3600" b="1" dirty="0"/>
              <a:t> </a:t>
            </a:r>
            <a:r>
              <a:rPr lang="en-US" sz="3600" b="1" dirty="0" err="1"/>
              <a:t>vấn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endParaRPr lang="en-US" sz="36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E8313A-C9CA-4A8F-98B2-31F3E266C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1826292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116E61-8727-443F-B3AB-A4DD30A49B45}"/>
              </a:ext>
            </a:extLst>
          </p:cNvPr>
          <p:cNvSpPr txBox="1"/>
          <p:nvPr/>
        </p:nvSpPr>
        <p:spPr>
          <a:xfrm>
            <a:off x="4619625" y="1303072"/>
            <a:ext cx="295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Kĩ năng thiết kế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1856D97-292C-46FA-AA58-E4E54430D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2650204"/>
            <a:ext cx="18669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16BB1A2-2F77-4E64-9E36-F34A00B68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203285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9DAD060-6DC5-44AA-9458-20B39AF8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4075597"/>
            <a:ext cx="5795962" cy="191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807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BB452E4C-1343-46DD-B653-ED106781F0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165E7D-D387-486F-A80D-3ABE27CB205E}"/>
              </a:ext>
            </a:extLst>
          </p:cNvPr>
          <p:cNvSpPr txBox="1"/>
          <p:nvPr/>
        </p:nvSpPr>
        <p:spPr>
          <a:xfrm>
            <a:off x="1071072" y="2983044"/>
            <a:ext cx="10006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II. Mục tiêu của đề tài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45469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96D40DBF-E870-4A07-814C-CE815733140A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II. </a:t>
            </a:r>
            <a:r>
              <a:rPr lang="en-US" sz="3600" b="1" dirty="0" err="1"/>
              <a:t>Mục</a:t>
            </a:r>
            <a:r>
              <a:rPr lang="en-US" sz="3600" b="1" dirty="0"/>
              <a:t> </a:t>
            </a:r>
            <a:r>
              <a:rPr lang="en-US" sz="3600" b="1" dirty="0" err="1"/>
              <a:t>tiêu</a:t>
            </a:r>
            <a:r>
              <a:rPr lang="en-US" sz="3600" b="1" dirty="0"/>
              <a:t> </a:t>
            </a:r>
            <a:r>
              <a:rPr lang="en-US" sz="3600" b="1" dirty="0" err="1"/>
              <a:t>của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r>
              <a:rPr lang="en-US" sz="3600" b="1" dirty="0"/>
              <a:t> </a:t>
            </a:r>
            <a:r>
              <a:rPr lang="en-US" sz="3600" b="1" dirty="0" err="1"/>
              <a:t>tài</a:t>
            </a:r>
            <a:endParaRPr lang="en-US" sz="3600" b="1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581D8D6-C2E6-4F24-BD39-EBD33B6732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C330AB-C265-4CA8-A681-29E4B6FE7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54" y="2409654"/>
            <a:ext cx="2038691" cy="2038691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AE80184E-3F21-4A8D-8952-47FEBFED7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218" y="1167603"/>
            <a:ext cx="2021164" cy="134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me | Windows Blog">
            <a:extLst>
              <a:ext uri="{FF2B5EF4-FFF2-40B4-BE49-F238E27FC236}">
                <a16:creationId xmlns:a16="http://schemas.microsoft.com/office/drawing/2014/main" id="{FF1CC34D-7EB8-4DE2-982E-90F454F47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11" y="106381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Linux Archives - STACKJAVA">
            <a:extLst>
              <a:ext uri="{FF2B5EF4-FFF2-40B4-BE49-F238E27FC236}">
                <a16:creationId xmlns:a16="http://schemas.microsoft.com/office/drawing/2014/main" id="{D24A0216-727C-4B8E-9FCF-EBD34A668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56" y="4719171"/>
            <a:ext cx="1272460" cy="127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os Android Icon Png Clip Art Free - Ios And Android Icons Transparent PNG  - 614x284 - Free Download on NicePNG">
            <a:extLst>
              <a:ext uri="{FF2B5EF4-FFF2-40B4-BE49-F238E27FC236}">
                <a16:creationId xmlns:a16="http://schemas.microsoft.com/office/drawing/2014/main" id="{0C427273-4FFB-4D5C-AF25-DCF5BFA42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702" y="4719171"/>
            <a:ext cx="32099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2BCFFF52-55B1-4134-8D2F-8B3C8C312949}"/>
              </a:ext>
            </a:extLst>
          </p:cNvPr>
          <p:cNvSpPr/>
          <p:nvPr/>
        </p:nvSpPr>
        <p:spPr>
          <a:xfrm rot="19755230">
            <a:off x="6717671" y="2260183"/>
            <a:ext cx="2021164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B4619378-883F-41D6-8E38-D6D896D31A50}"/>
              </a:ext>
            </a:extLst>
          </p:cNvPr>
          <p:cNvSpPr/>
          <p:nvPr/>
        </p:nvSpPr>
        <p:spPr>
          <a:xfrm rot="1191827">
            <a:off x="6810750" y="3898882"/>
            <a:ext cx="2413567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07D3388-D44C-4843-A6FF-0210B36B744C}"/>
              </a:ext>
            </a:extLst>
          </p:cNvPr>
          <p:cNvSpPr/>
          <p:nvPr/>
        </p:nvSpPr>
        <p:spPr>
          <a:xfrm rot="9083810">
            <a:off x="3197660" y="4114376"/>
            <a:ext cx="1973694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4ED206F-40C0-4C1A-88CB-A1272CF6AD37}"/>
              </a:ext>
            </a:extLst>
          </p:cNvPr>
          <p:cNvSpPr/>
          <p:nvPr/>
        </p:nvSpPr>
        <p:spPr>
          <a:xfrm rot="12636509">
            <a:off x="3364989" y="1987857"/>
            <a:ext cx="2036618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1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96D40DBF-E870-4A07-814C-CE815733140A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II. </a:t>
            </a:r>
            <a:r>
              <a:rPr lang="en-US" sz="3600" b="1" dirty="0" err="1"/>
              <a:t>Mục</a:t>
            </a:r>
            <a:r>
              <a:rPr lang="en-US" sz="3600" b="1" dirty="0"/>
              <a:t> </a:t>
            </a:r>
            <a:r>
              <a:rPr lang="en-US" sz="3600" b="1" dirty="0" err="1"/>
              <a:t>tiêu</a:t>
            </a:r>
            <a:r>
              <a:rPr lang="en-US" sz="3600" b="1" dirty="0"/>
              <a:t> </a:t>
            </a:r>
            <a:r>
              <a:rPr lang="en-US" sz="3600" b="1" dirty="0" err="1"/>
              <a:t>của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r>
              <a:rPr lang="en-US" sz="3600" b="1" dirty="0"/>
              <a:t> </a:t>
            </a:r>
            <a:r>
              <a:rPr lang="en-US" sz="3600" b="1" dirty="0" err="1"/>
              <a:t>tài</a:t>
            </a:r>
            <a:endParaRPr lang="en-US" sz="3600" b="1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581D8D6-C2E6-4F24-BD39-EBD33B6732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0B5DCA6-9567-4BC2-A194-AAA804843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086" y="2050129"/>
            <a:ext cx="4057739" cy="241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3d man with red exclamation marks above his head over white background - ,  #AFFILIATE, #exclamation, #red, #man, #marks #AD | 배경화면, 느낌표, 사진">
            <a:extLst>
              <a:ext uri="{FF2B5EF4-FFF2-40B4-BE49-F238E27FC236}">
                <a16:creationId xmlns:a16="http://schemas.microsoft.com/office/drawing/2014/main" id="{06DFBCB8-F87F-4868-B303-E49EBFEF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530" y="218473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483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9B2E5968-2285-4FD6-B028-18C029D267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5D926F-5BC0-40A2-A650-A94922FDC878}"/>
              </a:ext>
            </a:extLst>
          </p:cNvPr>
          <p:cNvSpPr txBox="1"/>
          <p:nvPr/>
        </p:nvSpPr>
        <p:spPr>
          <a:xfrm>
            <a:off x="1071072" y="2983044"/>
            <a:ext cx="10587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III. Giải pháp thực hiện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9921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5335</TotalTime>
  <Words>953</Words>
  <Application>Microsoft Office PowerPoint</Application>
  <PresentationFormat>Widescreen</PresentationFormat>
  <Paragraphs>157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Roboto Slab</vt:lpstr>
      <vt:lpstr>Source Sans Pro</vt:lpstr>
      <vt:lpstr>Wingdings</vt:lpstr>
      <vt:lpstr>Office Theme</vt:lpstr>
      <vt:lpstr>Cordelia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Cảm ơn mọi người đã theo dõi!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Đỗ Trung Hiếu</cp:lastModifiedBy>
  <cp:revision>243</cp:revision>
  <dcterms:created xsi:type="dcterms:W3CDTF">2018-06-03T08:51:05Z</dcterms:created>
  <dcterms:modified xsi:type="dcterms:W3CDTF">2021-01-10T14:50:49Z</dcterms:modified>
</cp:coreProperties>
</file>